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Archivo Narrow Bold" panose="020B0604020202020204" charset="0"/>
      <p:regular r:id="rId13"/>
    </p:embeddedFont>
    <p:embeddedFont>
      <p:font typeface="Arial Bold" panose="020B0604020202020204" charset="0"/>
      <p:regular r:id="rId14"/>
    </p:embeddedFont>
    <p:embeddedFont>
      <p:font typeface="DM Sans Bold" panose="020B0604020202020204" charset="0"/>
      <p:regular r:id="rId15"/>
    </p:embeddedFont>
    <p:embeddedFont>
      <p:font typeface="Quicksand" panose="020B0604020202020204" charset="0"/>
      <p:regular r:id="rId16"/>
    </p:embeddedFont>
    <p:embeddedFont>
      <p:font typeface="Quicksand Bold" panose="020B0604020202020204" charset="0"/>
      <p:regular r:id="rId17"/>
    </p:embeddedFont>
    <p:embeddedFont>
      <p:font typeface="Telegraf"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0" d="100"/>
          <a:sy n="50" d="100"/>
        </p:scale>
        <p:origin x="1326" y="16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svg>
</file>

<file path=ppt/media/image11.png>
</file>

<file path=ppt/media/image12.svg>
</file>

<file path=ppt/media/image13.png>
</file>

<file path=ppt/media/image14.png>
</file>

<file path=ppt/media/image15.sv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jpeg>
</file>

<file path=ppt/media/image26.png>
</file>

<file path=ppt/media/image3.png>
</file>

<file path=ppt/media/image4.png>
</file>

<file path=ppt/media/image5.jpeg>
</file>

<file path=ppt/media/image6.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5.sv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svg"/><Relationship Id="rId7" Type="http://schemas.openxmlformats.org/officeDocument/2006/relationships/image" Target="../media/image22.sv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 Id="rId9" Type="http://schemas.openxmlformats.org/officeDocument/2006/relationships/image" Target="../media/image2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Imagem 43" descr="Uma imagem contendo pessoa, mulher, pessoas, grupo&#10;&#10;O conteúdo gerado por IA pode estar incorreto.">
            <a:extLst>
              <a:ext uri="{FF2B5EF4-FFF2-40B4-BE49-F238E27FC236}">
                <a16:creationId xmlns:a16="http://schemas.microsoft.com/office/drawing/2014/main" id="{23D8AD56-FC76-6C70-0FCF-77BBE07324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Imagem 37" descr="Uma imagem contendo Aplicativo&#10;&#10;O conteúdo gerado por IA pode estar incorreto.">
            <a:extLst>
              <a:ext uri="{FF2B5EF4-FFF2-40B4-BE49-F238E27FC236}">
                <a16:creationId xmlns:a16="http://schemas.microsoft.com/office/drawing/2014/main" id="{57996AEE-5A76-D7E7-E2E3-38CFA8F01F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txBody>
          <a:bodyPr/>
          <a:lstStyle/>
          <a:p>
            <a:endParaRPr lang="pt-BR"/>
          </a:p>
        </p:txBody>
      </p:sp>
      <p:pic>
        <p:nvPicPr>
          <p:cNvPr id="32" name="Imagem 31" descr="Texto&#10;&#10;O conteúdo gerado por IA pode estar incorreto.">
            <a:extLst>
              <a:ext uri="{FF2B5EF4-FFF2-40B4-BE49-F238E27FC236}">
                <a16:creationId xmlns:a16="http://schemas.microsoft.com/office/drawing/2014/main" id="{088AD19A-89FB-A609-0C0E-AE3D8CD9D4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B7EC2"/>
        </a:solidFill>
        <a:effectLst/>
      </p:bgPr>
    </p:bg>
    <p:spTree>
      <p:nvGrpSpPr>
        <p:cNvPr id="1" name=""/>
        <p:cNvGrpSpPr/>
        <p:nvPr/>
      </p:nvGrpSpPr>
      <p:grpSpPr>
        <a:xfrm>
          <a:off x="0" y="0"/>
          <a:ext cx="0" cy="0"/>
          <a:chOff x="0" y="0"/>
          <a:chExt cx="0" cy="0"/>
        </a:xfrm>
      </p:grpSpPr>
      <p:pic>
        <p:nvPicPr>
          <p:cNvPr id="49" name="Imagem 48" descr="Forma&#10;&#10;O conteúdo gerado por IA pode estar incorreto.">
            <a:extLst>
              <a:ext uri="{FF2B5EF4-FFF2-40B4-BE49-F238E27FC236}">
                <a16:creationId xmlns:a16="http://schemas.microsoft.com/office/drawing/2014/main" id="{7B1667F8-A94A-F13A-A908-F231139137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
        <p:nvSpPr>
          <p:cNvPr id="43" name="TextBox 43"/>
          <p:cNvSpPr txBox="1"/>
          <p:nvPr/>
        </p:nvSpPr>
        <p:spPr>
          <a:xfrm>
            <a:off x="1028700" y="2392606"/>
            <a:ext cx="11752124" cy="2167890"/>
          </a:xfrm>
          <a:prstGeom prst="rect">
            <a:avLst/>
          </a:prstGeom>
        </p:spPr>
        <p:txBody>
          <a:bodyPr lIns="0" tIns="0" rIns="0" bIns="0" rtlCol="0" anchor="t">
            <a:spAutoFit/>
          </a:bodyPr>
          <a:lstStyle/>
          <a:p>
            <a:pPr marL="0" lvl="0" indent="0" algn="l">
              <a:lnSpc>
                <a:spcPts val="7920"/>
              </a:lnSpc>
              <a:spcBef>
                <a:spcPct val="0"/>
              </a:spcBef>
            </a:pPr>
            <a:r>
              <a:rPr lang="en-US" sz="7200" b="1" spc="72">
                <a:solidFill>
                  <a:srgbClr val="FFFDFC"/>
                </a:solidFill>
                <a:latin typeface="Arial Bold"/>
                <a:ea typeface="Arial Bold"/>
                <a:cs typeface="Arial Bold"/>
                <a:sym typeface="Arial Bold"/>
              </a:rPr>
              <a:t>Título do trabalho a ser apresentado no evento</a:t>
            </a:r>
          </a:p>
        </p:txBody>
      </p:sp>
      <p:sp>
        <p:nvSpPr>
          <p:cNvPr id="44" name="TextBox 44"/>
          <p:cNvSpPr txBox="1"/>
          <p:nvPr/>
        </p:nvSpPr>
        <p:spPr>
          <a:xfrm>
            <a:off x="1151770" y="5257968"/>
            <a:ext cx="8230963" cy="453390"/>
          </a:xfrm>
          <a:prstGeom prst="rect">
            <a:avLst/>
          </a:prstGeom>
        </p:spPr>
        <p:txBody>
          <a:bodyPr lIns="0" tIns="0" rIns="0" bIns="0" rtlCol="0" anchor="t">
            <a:spAutoFit/>
          </a:bodyPr>
          <a:lstStyle/>
          <a:p>
            <a:pPr marL="0" lvl="0" indent="0" algn="l">
              <a:lnSpc>
                <a:spcPts val="3359"/>
              </a:lnSpc>
              <a:spcBef>
                <a:spcPct val="0"/>
              </a:spcBef>
            </a:pPr>
            <a:r>
              <a:rPr lang="en-US" sz="2400" b="1">
                <a:solidFill>
                  <a:srgbClr val="FFFDFC"/>
                </a:solidFill>
                <a:latin typeface="Arial Bold"/>
                <a:ea typeface="Arial Bold"/>
                <a:cs typeface="Arial Bold"/>
                <a:sym typeface="Arial Bold"/>
              </a:rPr>
              <a:t>Nome do(a) autor(a) - email@universidade.br</a:t>
            </a:r>
          </a:p>
        </p:txBody>
      </p:sp>
      <p:sp>
        <p:nvSpPr>
          <p:cNvPr id="45" name="TextBox 45"/>
          <p:cNvSpPr txBox="1"/>
          <p:nvPr/>
        </p:nvSpPr>
        <p:spPr>
          <a:xfrm>
            <a:off x="1151770" y="5729730"/>
            <a:ext cx="8230963" cy="453390"/>
          </a:xfrm>
          <a:prstGeom prst="rect">
            <a:avLst/>
          </a:prstGeom>
        </p:spPr>
        <p:txBody>
          <a:bodyPr lIns="0" tIns="0" rIns="0" bIns="0" rtlCol="0" anchor="t">
            <a:spAutoFit/>
          </a:bodyPr>
          <a:lstStyle/>
          <a:p>
            <a:pPr marL="0" lvl="0" indent="0" algn="l">
              <a:lnSpc>
                <a:spcPts val="3359"/>
              </a:lnSpc>
              <a:spcBef>
                <a:spcPct val="0"/>
              </a:spcBef>
            </a:pPr>
            <a:r>
              <a:rPr lang="en-US" sz="2399" b="1">
                <a:solidFill>
                  <a:srgbClr val="FFFDFC"/>
                </a:solidFill>
                <a:latin typeface="Arial Bold"/>
                <a:ea typeface="Arial Bold"/>
                <a:cs typeface="Arial Bold"/>
                <a:sym typeface="Arial Bold"/>
              </a:rPr>
              <a:t>Nome do(a) autor(a) - email@universidade.br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Imagem 42" descr="Uma imagem contendo Aplicativo&#10;&#10;O conteúdo gerado por IA pode estar incorreto.">
            <a:extLst>
              <a:ext uri="{FF2B5EF4-FFF2-40B4-BE49-F238E27FC236}">
                <a16:creationId xmlns:a16="http://schemas.microsoft.com/office/drawing/2014/main" id="{3D286625-CFCA-39AA-D9AF-21E5DB94C7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
        <p:nvSpPr>
          <p:cNvPr id="2" name="Freeform 2"/>
          <p:cNvSpPr/>
          <p:nvPr/>
        </p:nvSpPr>
        <p:spPr>
          <a:xfrm>
            <a:off x="-954994" y="298180"/>
            <a:ext cx="3454404" cy="3943894"/>
          </a:xfrm>
          <a:custGeom>
            <a:avLst/>
            <a:gdLst/>
            <a:ahLst/>
            <a:cxnLst/>
            <a:rect l="l" t="t" r="r" b="b"/>
            <a:pathLst>
              <a:path w="3454404" h="3943894">
                <a:moveTo>
                  <a:pt x="0" y="0"/>
                </a:moveTo>
                <a:lnTo>
                  <a:pt x="3454405" y="0"/>
                </a:lnTo>
                <a:lnTo>
                  <a:pt x="3454405" y="3943894"/>
                </a:lnTo>
                <a:lnTo>
                  <a:pt x="0" y="3943894"/>
                </a:lnTo>
                <a:lnTo>
                  <a:pt x="0" y="0"/>
                </a:lnTo>
                <a:close/>
              </a:path>
            </a:pathLst>
          </a:custGeom>
          <a:blipFill>
            <a:blip r:embed="rId3">
              <a:alphaModFix amt="18999"/>
            </a:blip>
            <a:stretch>
              <a:fillRect t="-39821" r="-584508" b="-45290"/>
            </a:stretch>
          </a:blipFill>
        </p:spPr>
        <p:txBody>
          <a:bodyPr/>
          <a:lstStyle/>
          <a:p>
            <a:endParaRPr lang="pt-BR"/>
          </a:p>
        </p:txBody>
      </p:sp>
      <p:sp>
        <p:nvSpPr>
          <p:cNvPr id="3" name="Freeform 3"/>
          <p:cNvSpPr/>
          <p:nvPr/>
        </p:nvSpPr>
        <p:spPr>
          <a:xfrm>
            <a:off x="10958677" y="2078546"/>
            <a:ext cx="6601313" cy="4400875"/>
          </a:xfrm>
          <a:custGeom>
            <a:avLst/>
            <a:gdLst/>
            <a:ahLst/>
            <a:cxnLst/>
            <a:rect l="l" t="t" r="r" b="b"/>
            <a:pathLst>
              <a:path w="6601313" h="4400875">
                <a:moveTo>
                  <a:pt x="0" y="0"/>
                </a:moveTo>
                <a:lnTo>
                  <a:pt x="6601312" y="0"/>
                </a:lnTo>
                <a:lnTo>
                  <a:pt x="6601312" y="4400875"/>
                </a:lnTo>
                <a:lnTo>
                  <a:pt x="0" y="4400875"/>
                </a:lnTo>
                <a:lnTo>
                  <a:pt x="0" y="0"/>
                </a:lnTo>
                <a:close/>
              </a:path>
            </a:pathLst>
          </a:custGeom>
          <a:blipFill>
            <a:blip r:embed="rId4"/>
            <a:stretch>
              <a:fillRect/>
            </a:stretch>
          </a:blipFill>
        </p:spPr>
        <p:txBody>
          <a:bodyPr/>
          <a:lstStyle/>
          <a:p>
            <a:endParaRPr lang="pt-BR"/>
          </a:p>
        </p:txBody>
      </p:sp>
      <p:sp>
        <p:nvSpPr>
          <p:cNvPr id="4" name="TextBox 4"/>
          <p:cNvSpPr txBox="1"/>
          <p:nvPr/>
        </p:nvSpPr>
        <p:spPr>
          <a:xfrm>
            <a:off x="1028700" y="3251457"/>
            <a:ext cx="8844301" cy="4213457"/>
          </a:xfrm>
          <a:prstGeom prst="rect">
            <a:avLst/>
          </a:prstGeom>
        </p:spPr>
        <p:txBody>
          <a:bodyPr lIns="0" tIns="0" rIns="0" bIns="0" rtlCol="0" anchor="t">
            <a:spAutoFit/>
          </a:bodyPr>
          <a:lstStyle/>
          <a:p>
            <a:pPr algn="l">
              <a:lnSpc>
                <a:spcPts val="4759"/>
              </a:lnSpc>
            </a:pPr>
            <a:r>
              <a:rPr lang="en-US" sz="2799" spc="58">
                <a:solidFill>
                  <a:srgbClr val="000000"/>
                </a:solidFill>
                <a:latin typeface="Arial"/>
                <a:ea typeface="Arial"/>
                <a:cs typeface="Arial"/>
                <a:sym typeface="Arial"/>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a:t>
            </a:r>
          </a:p>
        </p:txBody>
      </p:sp>
      <p:sp>
        <p:nvSpPr>
          <p:cNvPr id="5" name="TextBox 5"/>
          <p:cNvSpPr txBox="1"/>
          <p:nvPr/>
        </p:nvSpPr>
        <p:spPr>
          <a:xfrm>
            <a:off x="1028700" y="2002346"/>
            <a:ext cx="7128204" cy="1126046"/>
          </a:xfrm>
          <a:prstGeom prst="rect">
            <a:avLst/>
          </a:prstGeom>
        </p:spPr>
        <p:txBody>
          <a:bodyPr lIns="0" tIns="0" rIns="0" bIns="0" rtlCol="0" anchor="t">
            <a:spAutoFit/>
          </a:bodyPr>
          <a:lstStyle/>
          <a:p>
            <a:pPr marL="0" lvl="0" indent="0" algn="l">
              <a:lnSpc>
                <a:spcPts val="7606"/>
              </a:lnSpc>
              <a:spcBef>
                <a:spcPct val="0"/>
              </a:spcBef>
            </a:pPr>
            <a:r>
              <a:rPr lang="en-US" sz="6915" b="1" spc="318">
                <a:solidFill>
                  <a:srgbClr val="06487E"/>
                </a:solidFill>
                <a:latin typeface="Arial Bold"/>
                <a:ea typeface="Arial Bold"/>
                <a:cs typeface="Arial Bold"/>
                <a:sym typeface="Arial Bold"/>
              </a:rPr>
              <a:t>Titulo</a:t>
            </a:r>
          </a:p>
        </p:txBody>
      </p:sp>
      <p:sp>
        <p:nvSpPr>
          <p:cNvPr id="6" name="TextBox 6"/>
          <p:cNvSpPr txBox="1"/>
          <p:nvPr/>
        </p:nvSpPr>
        <p:spPr>
          <a:xfrm>
            <a:off x="10958677" y="6905068"/>
            <a:ext cx="6601313" cy="1506425"/>
          </a:xfrm>
          <a:prstGeom prst="rect">
            <a:avLst/>
          </a:prstGeom>
        </p:spPr>
        <p:txBody>
          <a:bodyPr lIns="0" tIns="0" rIns="0" bIns="0" rtlCol="0" anchor="t">
            <a:spAutoFit/>
          </a:bodyPr>
          <a:lstStyle/>
          <a:p>
            <a:pPr algn="l">
              <a:lnSpc>
                <a:spcPts val="1656"/>
              </a:lnSpc>
              <a:spcBef>
                <a:spcPct val="0"/>
              </a:spcBef>
            </a:pPr>
            <a:r>
              <a:rPr lang="en-US" sz="1577" b="1" spc="100">
                <a:solidFill>
                  <a:srgbClr val="000000"/>
                </a:solidFill>
                <a:latin typeface="Arial Bold"/>
                <a:ea typeface="Arial Bold"/>
                <a:cs typeface="Arial Bold"/>
                <a:sym typeface="Arial Bold"/>
              </a:rPr>
              <a:t>#PraTodosVerem.</a:t>
            </a:r>
            <a:r>
              <a:rPr lang="en-US" sz="1577" spc="100">
                <a:solidFill>
                  <a:srgbClr val="000000"/>
                </a:solidFill>
                <a:latin typeface="Arial"/>
                <a:ea typeface="Arial"/>
                <a:cs typeface="Arial"/>
                <a:sym typeface="Arial"/>
              </a:rPr>
              <a:t> A imagem mostra o pesquisador deste artigo de pé em frente a um grupo de pessoas, em uma apresentação ou workshop. Ele segura um tablet enquanto fala. Esta vestindo  um suéter laranja com detalhes brancos e calça verde escura. Na parede atrás dele, há uma projeção com o número "01" em azul, junto com um texto que menciona os resultados de sua pesquisa.</a:t>
            </a:r>
          </a:p>
        </p:txBody>
      </p:sp>
      <p:sp>
        <p:nvSpPr>
          <p:cNvPr id="7" name="TextBox 7"/>
          <p:cNvSpPr txBox="1"/>
          <p:nvPr/>
        </p:nvSpPr>
        <p:spPr>
          <a:xfrm>
            <a:off x="15975468" y="9214056"/>
            <a:ext cx="1283832" cy="362028"/>
          </a:xfrm>
          <a:prstGeom prst="rect">
            <a:avLst/>
          </a:prstGeom>
        </p:spPr>
        <p:txBody>
          <a:bodyPr lIns="0" tIns="0" rIns="0" bIns="0" rtlCol="0" anchor="t">
            <a:spAutoFit/>
          </a:bodyPr>
          <a:lstStyle/>
          <a:p>
            <a:pPr algn="r">
              <a:lnSpc>
                <a:spcPts val="2629"/>
              </a:lnSpc>
            </a:pPr>
            <a:r>
              <a:rPr lang="en-US" sz="2504" b="1" spc="160">
                <a:solidFill>
                  <a:srgbClr val="11203F"/>
                </a:solidFill>
                <a:latin typeface="Archivo Narrow Bold"/>
                <a:ea typeface="Archivo Narrow Bold"/>
                <a:cs typeface="Archivo Narrow Bold"/>
                <a:sym typeface="Archivo Narrow Bold"/>
              </a:rPr>
              <a:t>PAGE 03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Imagem 45" descr="Uma imagem contendo Aplicativo&#10;&#10;O conteúdo gerado por IA pode estar incorreto.">
            <a:extLst>
              <a:ext uri="{FF2B5EF4-FFF2-40B4-BE49-F238E27FC236}">
                <a16:creationId xmlns:a16="http://schemas.microsoft.com/office/drawing/2014/main" id="{F69A7B89-3A68-9593-BE7B-388272062E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
        <p:nvSpPr>
          <p:cNvPr id="2" name="TextBox 2"/>
          <p:cNvSpPr txBox="1"/>
          <p:nvPr/>
        </p:nvSpPr>
        <p:spPr>
          <a:xfrm>
            <a:off x="15975468" y="9214056"/>
            <a:ext cx="1283832" cy="362028"/>
          </a:xfrm>
          <a:prstGeom prst="rect">
            <a:avLst/>
          </a:prstGeom>
        </p:spPr>
        <p:txBody>
          <a:bodyPr lIns="0" tIns="0" rIns="0" bIns="0" rtlCol="0" anchor="t">
            <a:spAutoFit/>
          </a:bodyPr>
          <a:lstStyle/>
          <a:p>
            <a:pPr algn="r">
              <a:lnSpc>
                <a:spcPts val="2629"/>
              </a:lnSpc>
            </a:pPr>
            <a:r>
              <a:rPr lang="en-US" sz="2504" b="1" spc="160">
                <a:solidFill>
                  <a:srgbClr val="11203F"/>
                </a:solidFill>
                <a:latin typeface="Archivo Narrow Bold"/>
                <a:ea typeface="Archivo Narrow Bold"/>
                <a:cs typeface="Archivo Narrow Bold"/>
                <a:sym typeface="Archivo Narrow Bold"/>
              </a:rPr>
              <a:t>PAGE 04</a:t>
            </a:r>
          </a:p>
        </p:txBody>
      </p:sp>
      <p:grpSp>
        <p:nvGrpSpPr>
          <p:cNvPr id="3" name="Group 3"/>
          <p:cNvGrpSpPr/>
          <p:nvPr/>
        </p:nvGrpSpPr>
        <p:grpSpPr>
          <a:xfrm>
            <a:off x="1028700" y="3380202"/>
            <a:ext cx="8264089" cy="804308"/>
            <a:chOff x="0" y="0"/>
            <a:chExt cx="2865009" cy="278839"/>
          </a:xfrm>
        </p:grpSpPr>
        <p:sp>
          <p:nvSpPr>
            <p:cNvPr id="4" name="Freeform 4"/>
            <p:cNvSpPr/>
            <p:nvPr/>
          </p:nvSpPr>
          <p:spPr>
            <a:xfrm>
              <a:off x="0" y="0"/>
              <a:ext cx="2865009" cy="278839"/>
            </a:xfrm>
            <a:custGeom>
              <a:avLst/>
              <a:gdLst/>
              <a:ahLst/>
              <a:cxnLst/>
              <a:rect l="l" t="t" r="r" b="b"/>
              <a:pathLst>
                <a:path w="2865009" h="278839">
                  <a:moveTo>
                    <a:pt x="47778" y="0"/>
                  </a:moveTo>
                  <a:lnTo>
                    <a:pt x="2817232" y="0"/>
                  </a:lnTo>
                  <a:cubicBezTo>
                    <a:pt x="2843619" y="0"/>
                    <a:pt x="2865009" y="21391"/>
                    <a:pt x="2865009" y="47778"/>
                  </a:cubicBezTo>
                  <a:lnTo>
                    <a:pt x="2865009" y="231061"/>
                  </a:lnTo>
                  <a:cubicBezTo>
                    <a:pt x="2865009" y="243733"/>
                    <a:pt x="2859976" y="255885"/>
                    <a:pt x="2851016" y="264845"/>
                  </a:cubicBezTo>
                  <a:cubicBezTo>
                    <a:pt x="2842056" y="273805"/>
                    <a:pt x="2829903" y="278839"/>
                    <a:pt x="2817232" y="278839"/>
                  </a:cubicBezTo>
                  <a:lnTo>
                    <a:pt x="47778" y="278839"/>
                  </a:lnTo>
                  <a:cubicBezTo>
                    <a:pt x="35106" y="278839"/>
                    <a:pt x="22954" y="273805"/>
                    <a:pt x="13994" y="264845"/>
                  </a:cubicBezTo>
                  <a:cubicBezTo>
                    <a:pt x="5034" y="255885"/>
                    <a:pt x="0" y="243733"/>
                    <a:pt x="0" y="231061"/>
                  </a:cubicBezTo>
                  <a:lnTo>
                    <a:pt x="0" y="47778"/>
                  </a:lnTo>
                  <a:cubicBezTo>
                    <a:pt x="0" y="35106"/>
                    <a:pt x="5034" y="22954"/>
                    <a:pt x="13994" y="13994"/>
                  </a:cubicBezTo>
                  <a:cubicBezTo>
                    <a:pt x="22954" y="5034"/>
                    <a:pt x="35106" y="0"/>
                    <a:pt x="47778" y="0"/>
                  </a:cubicBezTo>
                  <a:close/>
                </a:path>
              </a:pathLst>
            </a:custGeom>
            <a:solidFill>
              <a:srgbClr val="1A8871"/>
            </a:solidFill>
          </p:spPr>
          <p:txBody>
            <a:bodyPr/>
            <a:lstStyle/>
            <a:p>
              <a:endParaRPr lang="pt-BR"/>
            </a:p>
          </p:txBody>
        </p:sp>
        <p:sp>
          <p:nvSpPr>
            <p:cNvPr id="5" name="TextBox 5"/>
            <p:cNvSpPr txBox="1"/>
            <p:nvPr/>
          </p:nvSpPr>
          <p:spPr>
            <a:xfrm>
              <a:off x="0" y="-38100"/>
              <a:ext cx="2865009" cy="316939"/>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10808714" y="1761850"/>
            <a:ext cx="6549646" cy="4425105"/>
          </a:xfrm>
          <a:custGeom>
            <a:avLst/>
            <a:gdLst/>
            <a:ahLst/>
            <a:cxnLst/>
            <a:rect l="l" t="t" r="r" b="b"/>
            <a:pathLst>
              <a:path w="6549646" h="4425105">
                <a:moveTo>
                  <a:pt x="0" y="0"/>
                </a:moveTo>
                <a:lnTo>
                  <a:pt x="6549647" y="0"/>
                </a:lnTo>
                <a:lnTo>
                  <a:pt x="6549647" y="4425105"/>
                </a:lnTo>
                <a:lnTo>
                  <a:pt x="0" y="4425105"/>
                </a:lnTo>
                <a:lnTo>
                  <a:pt x="0" y="0"/>
                </a:lnTo>
                <a:close/>
              </a:path>
            </a:pathLst>
          </a:custGeom>
          <a:blipFill>
            <a:blip r:embed="rId3"/>
            <a:stretch>
              <a:fillRect/>
            </a:stretch>
          </a:blipFill>
        </p:spPr>
        <p:txBody>
          <a:bodyPr/>
          <a:lstStyle/>
          <a:p>
            <a:endParaRPr lang="pt-BR"/>
          </a:p>
        </p:txBody>
      </p:sp>
      <p:sp>
        <p:nvSpPr>
          <p:cNvPr id="7" name="TextBox 7"/>
          <p:cNvSpPr txBox="1"/>
          <p:nvPr/>
        </p:nvSpPr>
        <p:spPr>
          <a:xfrm>
            <a:off x="1028700" y="4390626"/>
            <a:ext cx="8264089" cy="3606547"/>
          </a:xfrm>
          <a:prstGeom prst="rect">
            <a:avLst/>
          </a:prstGeom>
        </p:spPr>
        <p:txBody>
          <a:bodyPr lIns="0" tIns="0" rIns="0" bIns="0" rtlCol="0" anchor="t">
            <a:spAutoFit/>
          </a:bodyPr>
          <a:lstStyle/>
          <a:p>
            <a:pPr algn="just">
              <a:lnSpc>
                <a:spcPts val="5711"/>
              </a:lnSpc>
            </a:pPr>
            <a:r>
              <a:rPr lang="en-US" sz="2799" spc="-72">
                <a:solidFill>
                  <a:srgbClr val="000000"/>
                </a:solidFill>
                <a:latin typeface="Arial"/>
                <a:ea typeface="Arial"/>
                <a:cs typeface="Arial"/>
                <a:sym typeface="Arial"/>
              </a:rPr>
              <a:t>Lorem ipsum dolor sit amet, consectetur adipiscing elit, sed do eiusmod tempor incididunt ut labore et dolore magna aliqua. Ut enim ad minim veniam, quis nostrud exercitation ullamco laboris nisi ut aliquip ex ea commodo consequat. </a:t>
            </a:r>
          </a:p>
        </p:txBody>
      </p:sp>
      <p:sp>
        <p:nvSpPr>
          <p:cNvPr id="8" name="TextBox 8"/>
          <p:cNvSpPr txBox="1"/>
          <p:nvPr/>
        </p:nvSpPr>
        <p:spPr>
          <a:xfrm>
            <a:off x="1365330" y="3521739"/>
            <a:ext cx="7590829" cy="471566"/>
          </a:xfrm>
          <a:prstGeom prst="rect">
            <a:avLst/>
          </a:prstGeom>
        </p:spPr>
        <p:txBody>
          <a:bodyPr lIns="0" tIns="0" rIns="0" bIns="0" rtlCol="0" anchor="t">
            <a:spAutoFit/>
          </a:bodyPr>
          <a:lstStyle/>
          <a:p>
            <a:pPr marL="0" lvl="0" indent="0" algn="ctr">
              <a:lnSpc>
                <a:spcPts val="3963"/>
              </a:lnSpc>
              <a:spcBef>
                <a:spcPct val="0"/>
              </a:spcBef>
            </a:pPr>
            <a:r>
              <a:rPr lang="en-US" sz="2830" b="1">
                <a:solidFill>
                  <a:srgbClr val="FFFFFF"/>
                </a:solidFill>
                <a:latin typeface="Quicksand Bold"/>
                <a:ea typeface="Quicksand Bold"/>
                <a:cs typeface="Quicksand Bold"/>
                <a:sym typeface="Quicksand Bold"/>
              </a:rPr>
              <a:t>Insira uma frase em destaque do seu texto</a:t>
            </a:r>
          </a:p>
        </p:txBody>
      </p:sp>
      <p:sp>
        <p:nvSpPr>
          <p:cNvPr id="9" name="TextBox 9"/>
          <p:cNvSpPr txBox="1"/>
          <p:nvPr/>
        </p:nvSpPr>
        <p:spPr>
          <a:xfrm>
            <a:off x="1028700" y="1676125"/>
            <a:ext cx="8115300" cy="1301750"/>
          </a:xfrm>
          <a:prstGeom prst="rect">
            <a:avLst/>
          </a:prstGeom>
        </p:spPr>
        <p:txBody>
          <a:bodyPr lIns="0" tIns="0" rIns="0" bIns="0" rtlCol="0" anchor="t">
            <a:spAutoFit/>
          </a:bodyPr>
          <a:lstStyle/>
          <a:p>
            <a:pPr marL="0" lvl="0" indent="0" algn="l">
              <a:lnSpc>
                <a:spcPts val="8800"/>
              </a:lnSpc>
              <a:spcBef>
                <a:spcPct val="0"/>
              </a:spcBef>
            </a:pPr>
            <a:r>
              <a:rPr lang="en-US" sz="8000" b="1" spc="368">
                <a:solidFill>
                  <a:srgbClr val="06487E"/>
                </a:solidFill>
                <a:latin typeface="Arial Bold"/>
                <a:ea typeface="Arial Bold"/>
                <a:cs typeface="Arial Bold"/>
                <a:sym typeface="Arial Bold"/>
              </a:rPr>
              <a:t>Titulo</a:t>
            </a:r>
          </a:p>
        </p:txBody>
      </p:sp>
      <p:sp>
        <p:nvSpPr>
          <p:cNvPr id="10" name="TextBox 10"/>
          <p:cNvSpPr txBox="1"/>
          <p:nvPr/>
        </p:nvSpPr>
        <p:spPr>
          <a:xfrm>
            <a:off x="10808714" y="6510875"/>
            <a:ext cx="6601313" cy="2344625"/>
          </a:xfrm>
          <a:prstGeom prst="rect">
            <a:avLst/>
          </a:prstGeom>
        </p:spPr>
        <p:txBody>
          <a:bodyPr lIns="0" tIns="0" rIns="0" bIns="0" rtlCol="0" anchor="t">
            <a:spAutoFit/>
          </a:bodyPr>
          <a:lstStyle/>
          <a:p>
            <a:pPr algn="l">
              <a:lnSpc>
                <a:spcPts val="1656"/>
              </a:lnSpc>
              <a:spcBef>
                <a:spcPct val="0"/>
              </a:spcBef>
            </a:pPr>
            <a:r>
              <a:rPr lang="en-US" sz="1577" b="1" spc="100">
                <a:solidFill>
                  <a:srgbClr val="000000"/>
                </a:solidFill>
                <a:latin typeface="Arial Bold"/>
                <a:ea typeface="Arial Bold"/>
                <a:cs typeface="Arial Bold"/>
                <a:sym typeface="Arial Bold"/>
              </a:rPr>
              <a:t>#PraTodosVerem.</a:t>
            </a:r>
            <a:r>
              <a:rPr lang="en-US" sz="1577" spc="100">
                <a:solidFill>
                  <a:srgbClr val="000000"/>
                </a:solidFill>
                <a:latin typeface="Arial"/>
                <a:ea typeface="Arial"/>
                <a:cs typeface="Arial"/>
                <a:sym typeface="Arial"/>
              </a:rPr>
              <a:t> A imagem mostra uma folha de papel com um gráfico de barras colorido e uma linha de tendência em vermelho. O gráfico tem barras de três cores (azul, vermelho e verde) que representam diferentes categorias de dados em vários eixos. Ao redor da folha, estão dispostos alguns itens sobre uma mesa de madeira escura: à esquerda, há um smartphone com a tela acesa; à direita, um par de óculos; acima dos óculos, uma lupa; e, à direita, uma caneta preta de tinta gel. A disposição dos objetos e o gráfico indicam uma cena de trabalho ou análise de dados, sugerindo concentração e estudo detalhado de informações..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Imagem 44" descr="Uma imagem contendo Aplicativo&#10;&#10;O conteúdo gerado por IA pode estar incorreto.">
            <a:extLst>
              <a:ext uri="{FF2B5EF4-FFF2-40B4-BE49-F238E27FC236}">
                <a16:creationId xmlns:a16="http://schemas.microsoft.com/office/drawing/2014/main" id="{6E164C71-1733-F259-9693-6CF6E7B1E7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
        <p:nvSpPr>
          <p:cNvPr id="2" name="Freeform 2"/>
          <p:cNvSpPr/>
          <p:nvPr/>
        </p:nvSpPr>
        <p:spPr>
          <a:xfrm>
            <a:off x="2900964" y="4225747"/>
            <a:ext cx="1581510" cy="1666342"/>
          </a:xfrm>
          <a:custGeom>
            <a:avLst/>
            <a:gdLst/>
            <a:ahLst/>
            <a:cxnLst/>
            <a:rect l="l" t="t" r="r" b="b"/>
            <a:pathLst>
              <a:path w="1581510" h="1666342">
                <a:moveTo>
                  <a:pt x="0" y="0"/>
                </a:moveTo>
                <a:lnTo>
                  <a:pt x="1581510" y="0"/>
                </a:lnTo>
                <a:lnTo>
                  <a:pt x="1581510" y="1666343"/>
                </a:lnTo>
                <a:lnTo>
                  <a:pt x="0" y="166634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pt-BR"/>
          </a:p>
        </p:txBody>
      </p:sp>
      <p:sp>
        <p:nvSpPr>
          <p:cNvPr id="3" name="Freeform 3"/>
          <p:cNvSpPr/>
          <p:nvPr/>
        </p:nvSpPr>
        <p:spPr>
          <a:xfrm>
            <a:off x="8203312" y="3968750"/>
            <a:ext cx="1881376" cy="1923340"/>
          </a:xfrm>
          <a:custGeom>
            <a:avLst/>
            <a:gdLst/>
            <a:ahLst/>
            <a:cxnLst/>
            <a:rect l="l" t="t" r="r" b="b"/>
            <a:pathLst>
              <a:path w="1881376" h="1923340">
                <a:moveTo>
                  <a:pt x="0" y="0"/>
                </a:moveTo>
                <a:lnTo>
                  <a:pt x="1881376" y="0"/>
                </a:lnTo>
                <a:lnTo>
                  <a:pt x="1881376" y="1923340"/>
                </a:lnTo>
                <a:lnTo>
                  <a:pt x="0" y="192334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pt-BR"/>
          </a:p>
        </p:txBody>
      </p:sp>
      <p:sp>
        <p:nvSpPr>
          <p:cNvPr id="4" name="Freeform 4"/>
          <p:cNvSpPr/>
          <p:nvPr/>
        </p:nvSpPr>
        <p:spPr>
          <a:xfrm>
            <a:off x="13270788" y="3968750"/>
            <a:ext cx="1923340" cy="1923340"/>
          </a:xfrm>
          <a:custGeom>
            <a:avLst/>
            <a:gdLst/>
            <a:ahLst/>
            <a:cxnLst/>
            <a:rect l="l" t="t" r="r" b="b"/>
            <a:pathLst>
              <a:path w="1923340" h="1923340">
                <a:moveTo>
                  <a:pt x="0" y="0"/>
                </a:moveTo>
                <a:lnTo>
                  <a:pt x="1923340" y="0"/>
                </a:lnTo>
                <a:lnTo>
                  <a:pt x="1923340" y="1923340"/>
                </a:lnTo>
                <a:lnTo>
                  <a:pt x="0" y="192334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pt-BR"/>
          </a:p>
        </p:txBody>
      </p:sp>
      <p:sp>
        <p:nvSpPr>
          <p:cNvPr id="5" name="TextBox 5"/>
          <p:cNvSpPr txBox="1"/>
          <p:nvPr/>
        </p:nvSpPr>
        <p:spPr>
          <a:xfrm>
            <a:off x="1278663" y="6234621"/>
            <a:ext cx="4826112" cy="1109411"/>
          </a:xfrm>
          <a:prstGeom prst="rect">
            <a:avLst/>
          </a:prstGeom>
        </p:spPr>
        <p:txBody>
          <a:bodyPr lIns="0" tIns="0" rIns="0" bIns="0" rtlCol="0" anchor="t">
            <a:spAutoFit/>
          </a:bodyPr>
          <a:lstStyle/>
          <a:p>
            <a:pPr algn="ctr">
              <a:lnSpc>
                <a:spcPts val="2885"/>
              </a:lnSpc>
            </a:pPr>
            <a:r>
              <a:rPr lang="en-US" sz="2061">
                <a:solidFill>
                  <a:srgbClr val="000000"/>
                </a:solidFill>
                <a:latin typeface="Telegraf"/>
                <a:ea typeface="Telegraf"/>
                <a:cs typeface="Telegraf"/>
                <a:sym typeface="Telegraf"/>
              </a:rPr>
              <a:t>Lorem ipsum dolor sit amet. Sit animi</a:t>
            </a:r>
          </a:p>
          <a:p>
            <a:pPr algn="ctr">
              <a:lnSpc>
                <a:spcPts val="2885"/>
              </a:lnSpc>
            </a:pPr>
            <a:r>
              <a:rPr lang="en-US" sz="2061">
                <a:solidFill>
                  <a:srgbClr val="000000"/>
                </a:solidFill>
                <a:latin typeface="Telegraf"/>
                <a:ea typeface="Telegraf"/>
                <a:cs typeface="Telegraf"/>
                <a:sym typeface="Telegraf"/>
              </a:rPr>
              <a:t> possimus est culpa distinctio ut</a:t>
            </a:r>
          </a:p>
          <a:p>
            <a:pPr algn="ctr">
              <a:lnSpc>
                <a:spcPts val="2885"/>
              </a:lnSpc>
            </a:pPr>
            <a:r>
              <a:rPr lang="en-US" sz="2061">
                <a:solidFill>
                  <a:srgbClr val="000000"/>
                </a:solidFill>
                <a:latin typeface="Telegraf"/>
                <a:ea typeface="Telegraf"/>
                <a:cs typeface="Telegraf"/>
                <a:sym typeface="Telegraf"/>
              </a:rPr>
              <a:t>omnis voluptate et fuga quidem. </a:t>
            </a:r>
          </a:p>
        </p:txBody>
      </p:sp>
      <p:sp>
        <p:nvSpPr>
          <p:cNvPr id="6" name="TextBox 6"/>
          <p:cNvSpPr txBox="1"/>
          <p:nvPr/>
        </p:nvSpPr>
        <p:spPr>
          <a:xfrm>
            <a:off x="6549033" y="6234621"/>
            <a:ext cx="4826112" cy="1109411"/>
          </a:xfrm>
          <a:prstGeom prst="rect">
            <a:avLst/>
          </a:prstGeom>
        </p:spPr>
        <p:txBody>
          <a:bodyPr lIns="0" tIns="0" rIns="0" bIns="0" rtlCol="0" anchor="t">
            <a:spAutoFit/>
          </a:bodyPr>
          <a:lstStyle/>
          <a:p>
            <a:pPr algn="ctr">
              <a:lnSpc>
                <a:spcPts val="2885"/>
              </a:lnSpc>
            </a:pPr>
            <a:r>
              <a:rPr lang="en-US" sz="2061">
                <a:solidFill>
                  <a:srgbClr val="000000"/>
                </a:solidFill>
                <a:latin typeface="Telegraf"/>
                <a:ea typeface="Telegraf"/>
                <a:cs typeface="Telegraf"/>
                <a:sym typeface="Telegraf"/>
              </a:rPr>
              <a:t>Lorem ipsum dolor sit amet. Sit animi</a:t>
            </a:r>
          </a:p>
          <a:p>
            <a:pPr algn="ctr">
              <a:lnSpc>
                <a:spcPts val="2885"/>
              </a:lnSpc>
            </a:pPr>
            <a:r>
              <a:rPr lang="en-US" sz="2061">
                <a:solidFill>
                  <a:srgbClr val="000000"/>
                </a:solidFill>
                <a:latin typeface="Telegraf"/>
                <a:ea typeface="Telegraf"/>
                <a:cs typeface="Telegraf"/>
                <a:sym typeface="Telegraf"/>
              </a:rPr>
              <a:t> possimus est culpa distinctio ut</a:t>
            </a:r>
          </a:p>
          <a:p>
            <a:pPr algn="ctr">
              <a:lnSpc>
                <a:spcPts val="2885"/>
              </a:lnSpc>
            </a:pPr>
            <a:r>
              <a:rPr lang="en-US" sz="2061">
                <a:solidFill>
                  <a:srgbClr val="000000"/>
                </a:solidFill>
                <a:latin typeface="Telegraf"/>
                <a:ea typeface="Telegraf"/>
                <a:cs typeface="Telegraf"/>
                <a:sym typeface="Telegraf"/>
              </a:rPr>
              <a:t>omnis voluptate et fuga quidem. </a:t>
            </a:r>
          </a:p>
        </p:txBody>
      </p:sp>
      <p:sp>
        <p:nvSpPr>
          <p:cNvPr id="7" name="TextBox 7"/>
          <p:cNvSpPr txBox="1"/>
          <p:nvPr/>
        </p:nvSpPr>
        <p:spPr>
          <a:xfrm>
            <a:off x="11819402" y="6234621"/>
            <a:ext cx="4826112" cy="1109411"/>
          </a:xfrm>
          <a:prstGeom prst="rect">
            <a:avLst/>
          </a:prstGeom>
        </p:spPr>
        <p:txBody>
          <a:bodyPr lIns="0" tIns="0" rIns="0" bIns="0" rtlCol="0" anchor="t">
            <a:spAutoFit/>
          </a:bodyPr>
          <a:lstStyle/>
          <a:p>
            <a:pPr algn="ctr">
              <a:lnSpc>
                <a:spcPts val="2885"/>
              </a:lnSpc>
            </a:pPr>
            <a:r>
              <a:rPr lang="en-US" sz="2061">
                <a:solidFill>
                  <a:srgbClr val="000000"/>
                </a:solidFill>
                <a:latin typeface="Telegraf"/>
                <a:ea typeface="Telegraf"/>
                <a:cs typeface="Telegraf"/>
                <a:sym typeface="Telegraf"/>
              </a:rPr>
              <a:t>Lorem ipsum dolor sit amet. Sit animi</a:t>
            </a:r>
          </a:p>
          <a:p>
            <a:pPr algn="ctr">
              <a:lnSpc>
                <a:spcPts val="2885"/>
              </a:lnSpc>
            </a:pPr>
            <a:r>
              <a:rPr lang="en-US" sz="2061">
                <a:solidFill>
                  <a:srgbClr val="000000"/>
                </a:solidFill>
                <a:latin typeface="Telegraf"/>
                <a:ea typeface="Telegraf"/>
                <a:cs typeface="Telegraf"/>
                <a:sym typeface="Telegraf"/>
              </a:rPr>
              <a:t> possimus est culpa distinctio ut</a:t>
            </a:r>
          </a:p>
          <a:p>
            <a:pPr algn="ctr">
              <a:lnSpc>
                <a:spcPts val="2885"/>
              </a:lnSpc>
            </a:pPr>
            <a:r>
              <a:rPr lang="en-US" sz="2061">
                <a:solidFill>
                  <a:srgbClr val="000000"/>
                </a:solidFill>
                <a:latin typeface="Telegraf"/>
                <a:ea typeface="Telegraf"/>
                <a:cs typeface="Telegraf"/>
                <a:sym typeface="Telegraf"/>
              </a:rPr>
              <a:t>omnis voluptate et fuga quidem. </a:t>
            </a:r>
          </a:p>
        </p:txBody>
      </p:sp>
      <p:sp>
        <p:nvSpPr>
          <p:cNvPr id="8" name="TextBox 8"/>
          <p:cNvSpPr txBox="1"/>
          <p:nvPr/>
        </p:nvSpPr>
        <p:spPr>
          <a:xfrm>
            <a:off x="1028700" y="1676125"/>
            <a:ext cx="8115300" cy="1301750"/>
          </a:xfrm>
          <a:prstGeom prst="rect">
            <a:avLst/>
          </a:prstGeom>
        </p:spPr>
        <p:txBody>
          <a:bodyPr lIns="0" tIns="0" rIns="0" bIns="0" rtlCol="0" anchor="t">
            <a:spAutoFit/>
          </a:bodyPr>
          <a:lstStyle/>
          <a:p>
            <a:pPr marL="0" lvl="0" indent="0" algn="l">
              <a:lnSpc>
                <a:spcPts val="8800"/>
              </a:lnSpc>
              <a:spcBef>
                <a:spcPct val="0"/>
              </a:spcBef>
            </a:pPr>
            <a:r>
              <a:rPr lang="en-US" sz="8000" b="1" spc="368">
                <a:solidFill>
                  <a:srgbClr val="06487E"/>
                </a:solidFill>
                <a:latin typeface="Arial Bold"/>
                <a:ea typeface="Arial Bold"/>
                <a:cs typeface="Arial Bold"/>
                <a:sym typeface="Arial Bold"/>
              </a:rPr>
              <a:t>Titulo</a:t>
            </a:r>
          </a:p>
        </p:txBody>
      </p:sp>
      <p:sp>
        <p:nvSpPr>
          <p:cNvPr id="9" name="TextBox 9"/>
          <p:cNvSpPr txBox="1"/>
          <p:nvPr/>
        </p:nvSpPr>
        <p:spPr>
          <a:xfrm>
            <a:off x="15975468" y="9214056"/>
            <a:ext cx="1283832" cy="362028"/>
          </a:xfrm>
          <a:prstGeom prst="rect">
            <a:avLst/>
          </a:prstGeom>
        </p:spPr>
        <p:txBody>
          <a:bodyPr lIns="0" tIns="0" rIns="0" bIns="0" rtlCol="0" anchor="t">
            <a:spAutoFit/>
          </a:bodyPr>
          <a:lstStyle/>
          <a:p>
            <a:pPr algn="r">
              <a:lnSpc>
                <a:spcPts val="2629"/>
              </a:lnSpc>
            </a:pPr>
            <a:r>
              <a:rPr lang="en-US" sz="2504" b="1" spc="160">
                <a:solidFill>
                  <a:srgbClr val="11203F"/>
                </a:solidFill>
                <a:latin typeface="Archivo Narrow Bold"/>
                <a:ea typeface="Archivo Narrow Bold"/>
                <a:cs typeface="Archivo Narrow Bold"/>
                <a:sym typeface="Archivo Narrow Bold"/>
              </a:rPr>
              <a:t>PAGE 05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38973"/>
        </a:solidFill>
        <a:effectLst/>
      </p:bgPr>
    </p:bg>
    <p:spTree>
      <p:nvGrpSpPr>
        <p:cNvPr id="1" name=""/>
        <p:cNvGrpSpPr/>
        <p:nvPr/>
      </p:nvGrpSpPr>
      <p:grpSpPr>
        <a:xfrm>
          <a:off x="0" y="0"/>
          <a:ext cx="0" cy="0"/>
          <a:chOff x="0" y="0"/>
          <a:chExt cx="0" cy="0"/>
        </a:xfrm>
      </p:grpSpPr>
      <p:pic>
        <p:nvPicPr>
          <p:cNvPr id="33" name="Imagem 32" descr="Uma imagem contendo Forma&#10;&#10;O conteúdo gerado por IA pode estar incorreto.">
            <a:extLst>
              <a:ext uri="{FF2B5EF4-FFF2-40B4-BE49-F238E27FC236}">
                <a16:creationId xmlns:a16="http://schemas.microsoft.com/office/drawing/2014/main" id="{DDAEA72C-B33A-DC56-C72B-41C89FA20A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
        <p:nvSpPr>
          <p:cNvPr id="2" name="TextBox 2"/>
          <p:cNvSpPr txBox="1"/>
          <p:nvPr/>
        </p:nvSpPr>
        <p:spPr>
          <a:xfrm>
            <a:off x="1028700" y="3175453"/>
            <a:ext cx="6568133" cy="1301750"/>
          </a:xfrm>
          <a:prstGeom prst="rect">
            <a:avLst/>
          </a:prstGeom>
        </p:spPr>
        <p:txBody>
          <a:bodyPr lIns="0" tIns="0" rIns="0" bIns="0" rtlCol="0" anchor="t">
            <a:spAutoFit/>
          </a:bodyPr>
          <a:lstStyle/>
          <a:p>
            <a:pPr marL="0" lvl="0" indent="0" algn="l">
              <a:lnSpc>
                <a:spcPts val="8800"/>
              </a:lnSpc>
              <a:spcBef>
                <a:spcPct val="0"/>
              </a:spcBef>
            </a:pPr>
            <a:r>
              <a:rPr lang="en-US" sz="8000" b="1" spc="368">
                <a:solidFill>
                  <a:srgbClr val="F4C52D"/>
                </a:solidFill>
                <a:latin typeface="Arial Bold"/>
                <a:ea typeface="Arial Bold"/>
                <a:cs typeface="Arial Bold"/>
                <a:sym typeface="Arial Bold"/>
              </a:rPr>
              <a:t>Titulo</a:t>
            </a:r>
          </a:p>
        </p:txBody>
      </p:sp>
      <p:sp>
        <p:nvSpPr>
          <p:cNvPr id="4" name="TextBox 4"/>
          <p:cNvSpPr txBox="1"/>
          <p:nvPr/>
        </p:nvSpPr>
        <p:spPr>
          <a:xfrm>
            <a:off x="15975468" y="9214056"/>
            <a:ext cx="1283832" cy="362028"/>
          </a:xfrm>
          <a:prstGeom prst="rect">
            <a:avLst/>
          </a:prstGeom>
        </p:spPr>
        <p:txBody>
          <a:bodyPr lIns="0" tIns="0" rIns="0" bIns="0" rtlCol="0" anchor="t">
            <a:spAutoFit/>
          </a:bodyPr>
          <a:lstStyle/>
          <a:p>
            <a:pPr algn="r">
              <a:lnSpc>
                <a:spcPts val="2629"/>
              </a:lnSpc>
            </a:pPr>
            <a:r>
              <a:rPr lang="en-US" sz="2504" b="1" spc="160">
                <a:solidFill>
                  <a:srgbClr val="FFFFFF"/>
                </a:solidFill>
                <a:latin typeface="Archivo Narrow Bold"/>
                <a:ea typeface="Archivo Narrow Bold"/>
                <a:cs typeface="Archivo Narrow Bold"/>
                <a:sym typeface="Archivo Narrow Bold"/>
              </a:rPr>
              <a:t>PAGE 06</a:t>
            </a:r>
          </a:p>
        </p:txBody>
      </p:sp>
      <p:grpSp>
        <p:nvGrpSpPr>
          <p:cNvPr id="6" name="Group 6"/>
          <p:cNvGrpSpPr/>
          <p:nvPr/>
        </p:nvGrpSpPr>
        <p:grpSpPr>
          <a:xfrm rot="-10800000">
            <a:off x="9525277" y="2524428"/>
            <a:ext cx="6302257" cy="888902"/>
            <a:chOff x="0" y="0"/>
            <a:chExt cx="15442228" cy="2178050"/>
          </a:xfrm>
        </p:grpSpPr>
        <p:sp>
          <p:nvSpPr>
            <p:cNvPr id="7" name="Freeform 7"/>
            <p:cNvSpPr/>
            <p:nvPr/>
          </p:nvSpPr>
          <p:spPr>
            <a:xfrm>
              <a:off x="0" y="0"/>
              <a:ext cx="15442228" cy="2178050"/>
            </a:xfrm>
            <a:custGeom>
              <a:avLst/>
              <a:gdLst/>
              <a:ahLst/>
              <a:cxnLst/>
              <a:rect l="l" t="t" r="r" b="b"/>
              <a:pathLst>
                <a:path w="15442228" h="2178050">
                  <a:moveTo>
                    <a:pt x="15442228" y="0"/>
                  </a:moveTo>
                  <a:lnTo>
                    <a:pt x="15442228" y="2178050"/>
                  </a:lnTo>
                  <a:lnTo>
                    <a:pt x="1088390" y="2178050"/>
                  </a:lnTo>
                  <a:cubicBezTo>
                    <a:pt x="487680" y="2178050"/>
                    <a:pt x="0" y="1690370"/>
                    <a:pt x="0" y="1088390"/>
                  </a:cubicBezTo>
                  <a:cubicBezTo>
                    <a:pt x="0" y="487680"/>
                    <a:pt x="487680" y="0"/>
                    <a:pt x="1088390" y="0"/>
                  </a:cubicBezTo>
                  <a:lnTo>
                    <a:pt x="15442228" y="0"/>
                  </a:lnTo>
                  <a:close/>
                </a:path>
              </a:pathLst>
            </a:custGeom>
            <a:solidFill>
              <a:srgbClr val="F1F1F1"/>
            </a:solidFill>
          </p:spPr>
          <p:txBody>
            <a:bodyPr/>
            <a:lstStyle/>
            <a:p>
              <a:endParaRPr lang="pt-BR"/>
            </a:p>
          </p:txBody>
        </p:sp>
      </p:grpSp>
      <p:grpSp>
        <p:nvGrpSpPr>
          <p:cNvPr id="8" name="Group 8"/>
          <p:cNvGrpSpPr/>
          <p:nvPr/>
        </p:nvGrpSpPr>
        <p:grpSpPr>
          <a:xfrm>
            <a:off x="9144000" y="2524428"/>
            <a:ext cx="894658" cy="888902"/>
            <a:chOff x="0" y="0"/>
            <a:chExt cx="735568" cy="730836"/>
          </a:xfrm>
        </p:grpSpPr>
        <p:sp>
          <p:nvSpPr>
            <p:cNvPr id="9" name="Freeform 9"/>
            <p:cNvSpPr/>
            <p:nvPr/>
          </p:nvSpPr>
          <p:spPr>
            <a:xfrm>
              <a:off x="0" y="0"/>
              <a:ext cx="735568" cy="730836"/>
            </a:xfrm>
            <a:custGeom>
              <a:avLst/>
              <a:gdLst/>
              <a:ahLst/>
              <a:cxnLst/>
              <a:rect l="l" t="t" r="r" b="b"/>
              <a:pathLst>
                <a:path w="735568" h="730836">
                  <a:moveTo>
                    <a:pt x="367784" y="0"/>
                  </a:moveTo>
                  <a:cubicBezTo>
                    <a:pt x="164663" y="0"/>
                    <a:pt x="0" y="163603"/>
                    <a:pt x="0" y="365418"/>
                  </a:cubicBezTo>
                  <a:cubicBezTo>
                    <a:pt x="0" y="567233"/>
                    <a:pt x="164663" y="730836"/>
                    <a:pt x="367784" y="730836"/>
                  </a:cubicBezTo>
                  <a:cubicBezTo>
                    <a:pt x="570906" y="730836"/>
                    <a:pt x="735568" y="567233"/>
                    <a:pt x="735568" y="365418"/>
                  </a:cubicBezTo>
                  <a:cubicBezTo>
                    <a:pt x="735568" y="163603"/>
                    <a:pt x="570906" y="0"/>
                    <a:pt x="367784" y="0"/>
                  </a:cubicBezTo>
                  <a:close/>
                </a:path>
              </a:pathLst>
            </a:custGeom>
            <a:solidFill>
              <a:srgbClr val="11203F"/>
            </a:solidFill>
          </p:spPr>
          <p:txBody>
            <a:bodyPr/>
            <a:lstStyle/>
            <a:p>
              <a:endParaRPr lang="pt-BR"/>
            </a:p>
          </p:txBody>
        </p:sp>
        <p:sp>
          <p:nvSpPr>
            <p:cNvPr id="10" name="TextBox 10"/>
            <p:cNvSpPr txBox="1"/>
            <p:nvPr/>
          </p:nvSpPr>
          <p:spPr>
            <a:xfrm>
              <a:off x="68960" y="125666"/>
              <a:ext cx="597649" cy="536654"/>
            </a:xfrm>
            <a:prstGeom prst="rect">
              <a:avLst/>
            </a:prstGeom>
          </p:spPr>
          <p:txBody>
            <a:bodyPr lIns="50800" tIns="50800" rIns="50800" bIns="50800" rtlCol="0" anchor="ctr"/>
            <a:lstStyle/>
            <a:p>
              <a:pPr algn="ctr">
                <a:lnSpc>
                  <a:spcPts val="2799"/>
                </a:lnSpc>
              </a:pPr>
              <a:r>
                <a:rPr lang="en-US" sz="2799" b="1" spc="-55">
                  <a:solidFill>
                    <a:srgbClr val="FFFFFF"/>
                  </a:solidFill>
                  <a:latin typeface="DM Sans Bold"/>
                  <a:ea typeface="DM Sans Bold"/>
                  <a:cs typeface="DM Sans Bold"/>
                  <a:sym typeface="DM Sans Bold"/>
                </a:rPr>
                <a:t>1</a:t>
              </a:r>
            </a:p>
          </p:txBody>
        </p:sp>
      </p:grpSp>
      <p:grpSp>
        <p:nvGrpSpPr>
          <p:cNvPr id="11" name="Group 11"/>
          <p:cNvGrpSpPr/>
          <p:nvPr/>
        </p:nvGrpSpPr>
        <p:grpSpPr>
          <a:xfrm rot="-10800000">
            <a:off x="9525277" y="3933007"/>
            <a:ext cx="6302257" cy="888902"/>
            <a:chOff x="0" y="0"/>
            <a:chExt cx="15442228" cy="2178050"/>
          </a:xfrm>
        </p:grpSpPr>
        <p:sp>
          <p:nvSpPr>
            <p:cNvPr id="12" name="Freeform 12"/>
            <p:cNvSpPr/>
            <p:nvPr/>
          </p:nvSpPr>
          <p:spPr>
            <a:xfrm>
              <a:off x="0" y="0"/>
              <a:ext cx="15442228" cy="2178050"/>
            </a:xfrm>
            <a:custGeom>
              <a:avLst/>
              <a:gdLst/>
              <a:ahLst/>
              <a:cxnLst/>
              <a:rect l="l" t="t" r="r" b="b"/>
              <a:pathLst>
                <a:path w="15442228" h="2178050">
                  <a:moveTo>
                    <a:pt x="15442228" y="0"/>
                  </a:moveTo>
                  <a:lnTo>
                    <a:pt x="15442228" y="2178050"/>
                  </a:lnTo>
                  <a:lnTo>
                    <a:pt x="1088390" y="2178050"/>
                  </a:lnTo>
                  <a:cubicBezTo>
                    <a:pt x="487680" y="2178050"/>
                    <a:pt x="0" y="1690370"/>
                    <a:pt x="0" y="1088390"/>
                  </a:cubicBezTo>
                  <a:cubicBezTo>
                    <a:pt x="0" y="487680"/>
                    <a:pt x="487680" y="0"/>
                    <a:pt x="1088390" y="0"/>
                  </a:cubicBezTo>
                  <a:lnTo>
                    <a:pt x="15442228" y="0"/>
                  </a:lnTo>
                  <a:close/>
                </a:path>
              </a:pathLst>
            </a:custGeom>
            <a:solidFill>
              <a:srgbClr val="F1F1F1"/>
            </a:solidFill>
          </p:spPr>
          <p:txBody>
            <a:bodyPr/>
            <a:lstStyle/>
            <a:p>
              <a:endParaRPr lang="pt-BR"/>
            </a:p>
          </p:txBody>
        </p:sp>
      </p:grpSp>
      <p:grpSp>
        <p:nvGrpSpPr>
          <p:cNvPr id="13" name="Group 13"/>
          <p:cNvGrpSpPr/>
          <p:nvPr/>
        </p:nvGrpSpPr>
        <p:grpSpPr>
          <a:xfrm>
            <a:off x="9144000" y="3933007"/>
            <a:ext cx="894658" cy="888902"/>
            <a:chOff x="0" y="0"/>
            <a:chExt cx="735568" cy="730836"/>
          </a:xfrm>
        </p:grpSpPr>
        <p:sp>
          <p:nvSpPr>
            <p:cNvPr id="14" name="Freeform 14"/>
            <p:cNvSpPr/>
            <p:nvPr/>
          </p:nvSpPr>
          <p:spPr>
            <a:xfrm>
              <a:off x="0" y="0"/>
              <a:ext cx="735568" cy="730836"/>
            </a:xfrm>
            <a:custGeom>
              <a:avLst/>
              <a:gdLst/>
              <a:ahLst/>
              <a:cxnLst/>
              <a:rect l="l" t="t" r="r" b="b"/>
              <a:pathLst>
                <a:path w="735568" h="730836">
                  <a:moveTo>
                    <a:pt x="367784" y="0"/>
                  </a:moveTo>
                  <a:cubicBezTo>
                    <a:pt x="164663" y="0"/>
                    <a:pt x="0" y="163603"/>
                    <a:pt x="0" y="365418"/>
                  </a:cubicBezTo>
                  <a:cubicBezTo>
                    <a:pt x="0" y="567233"/>
                    <a:pt x="164663" y="730836"/>
                    <a:pt x="367784" y="730836"/>
                  </a:cubicBezTo>
                  <a:cubicBezTo>
                    <a:pt x="570906" y="730836"/>
                    <a:pt x="735568" y="567233"/>
                    <a:pt x="735568" y="365418"/>
                  </a:cubicBezTo>
                  <a:cubicBezTo>
                    <a:pt x="735568" y="163603"/>
                    <a:pt x="570906" y="0"/>
                    <a:pt x="367784" y="0"/>
                  </a:cubicBezTo>
                  <a:close/>
                </a:path>
              </a:pathLst>
            </a:custGeom>
            <a:solidFill>
              <a:srgbClr val="11203F"/>
            </a:solidFill>
          </p:spPr>
          <p:txBody>
            <a:bodyPr/>
            <a:lstStyle/>
            <a:p>
              <a:endParaRPr lang="pt-BR"/>
            </a:p>
          </p:txBody>
        </p:sp>
        <p:sp>
          <p:nvSpPr>
            <p:cNvPr id="15" name="TextBox 15"/>
            <p:cNvSpPr txBox="1"/>
            <p:nvPr/>
          </p:nvSpPr>
          <p:spPr>
            <a:xfrm>
              <a:off x="68960" y="125666"/>
              <a:ext cx="597649" cy="536654"/>
            </a:xfrm>
            <a:prstGeom prst="rect">
              <a:avLst/>
            </a:prstGeom>
          </p:spPr>
          <p:txBody>
            <a:bodyPr lIns="50800" tIns="50800" rIns="50800" bIns="50800" rtlCol="0" anchor="ctr"/>
            <a:lstStyle/>
            <a:p>
              <a:pPr algn="ctr">
                <a:lnSpc>
                  <a:spcPts val="2799"/>
                </a:lnSpc>
              </a:pPr>
              <a:r>
                <a:rPr lang="en-US" sz="2799" b="1" spc="-55">
                  <a:solidFill>
                    <a:srgbClr val="FFFFFF"/>
                  </a:solidFill>
                  <a:latin typeface="DM Sans Bold"/>
                  <a:ea typeface="DM Sans Bold"/>
                  <a:cs typeface="DM Sans Bold"/>
                  <a:sym typeface="DM Sans Bold"/>
                </a:rPr>
                <a:t>2</a:t>
              </a:r>
            </a:p>
          </p:txBody>
        </p:sp>
      </p:grpSp>
      <p:grpSp>
        <p:nvGrpSpPr>
          <p:cNvPr id="16" name="Group 16"/>
          <p:cNvGrpSpPr/>
          <p:nvPr/>
        </p:nvGrpSpPr>
        <p:grpSpPr>
          <a:xfrm rot="-10800000">
            <a:off x="9525277" y="5345784"/>
            <a:ext cx="6302257" cy="888902"/>
            <a:chOff x="0" y="0"/>
            <a:chExt cx="15442228" cy="2178050"/>
          </a:xfrm>
        </p:grpSpPr>
        <p:sp>
          <p:nvSpPr>
            <p:cNvPr id="17" name="Freeform 17"/>
            <p:cNvSpPr/>
            <p:nvPr/>
          </p:nvSpPr>
          <p:spPr>
            <a:xfrm>
              <a:off x="0" y="0"/>
              <a:ext cx="15442228" cy="2178050"/>
            </a:xfrm>
            <a:custGeom>
              <a:avLst/>
              <a:gdLst/>
              <a:ahLst/>
              <a:cxnLst/>
              <a:rect l="l" t="t" r="r" b="b"/>
              <a:pathLst>
                <a:path w="15442228" h="2178050">
                  <a:moveTo>
                    <a:pt x="15442228" y="0"/>
                  </a:moveTo>
                  <a:lnTo>
                    <a:pt x="15442228" y="2178050"/>
                  </a:lnTo>
                  <a:lnTo>
                    <a:pt x="1088390" y="2178050"/>
                  </a:lnTo>
                  <a:cubicBezTo>
                    <a:pt x="487680" y="2178050"/>
                    <a:pt x="0" y="1690370"/>
                    <a:pt x="0" y="1088390"/>
                  </a:cubicBezTo>
                  <a:cubicBezTo>
                    <a:pt x="0" y="487680"/>
                    <a:pt x="487680" y="0"/>
                    <a:pt x="1088390" y="0"/>
                  </a:cubicBezTo>
                  <a:lnTo>
                    <a:pt x="15442228" y="0"/>
                  </a:lnTo>
                  <a:close/>
                </a:path>
              </a:pathLst>
            </a:custGeom>
            <a:solidFill>
              <a:srgbClr val="F1F1F1"/>
            </a:solidFill>
          </p:spPr>
          <p:txBody>
            <a:bodyPr/>
            <a:lstStyle/>
            <a:p>
              <a:endParaRPr lang="pt-BR"/>
            </a:p>
          </p:txBody>
        </p:sp>
      </p:grpSp>
      <p:grpSp>
        <p:nvGrpSpPr>
          <p:cNvPr id="18" name="Group 18"/>
          <p:cNvGrpSpPr/>
          <p:nvPr/>
        </p:nvGrpSpPr>
        <p:grpSpPr>
          <a:xfrm>
            <a:off x="9144000" y="5345784"/>
            <a:ext cx="894658" cy="888902"/>
            <a:chOff x="0" y="0"/>
            <a:chExt cx="735568" cy="730836"/>
          </a:xfrm>
        </p:grpSpPr>
        <p:sp>
          <p:nvSpPr>
            <p:cNvPr id="19" name="Freeform 19"/>
            <p:cNvSpPr/>
            <p:nvPr/>
          </p:nvSpPr>
          <p:spPr>
            <a:xfrm>
              <a:off x="0" y="0"/>
              <a:ext cx="735568" cy="730836"/>
            </a:xfrm>
            <a:custGeom>
              <a:avLst/>
              <a:gdLst/>
              <a:ahLst/>
              <a:cxnLst/>
              <a:rect l="l" t="t" r="r" b="b"/>
              <a:pathLst>
                <a:path w="735568" h="730836">
                  <a:moveTo>
                    <a:pt x="367784" y="0"/>
                  </a:moveTo>
                  <a:cubicBezTo>
                    <a:pt x="164663" y="0"/>
                    <a:pt x="0" y="163603"/>
                    <a:pt x="0" y="365418"/>
                  </a:cubicBezTo>
                  <a:cubicBezTo>
                    <a:pt x="0" y="567233"/>
                    <a:pt x="164663" y="730836"/>
                    <a:pt x="367784" y="730836"/>
                  </a:cubicBezTo>
                  <a:cubicBezTo>
                    <a:pt x="570906" y="730836"/>
                    <a:pt x="735568" y="567233"/>
                    <a:pt x="735568" y="365418"/>
                  </a:cubicBezTo>
                  <a:cubicBezTo>
                    <a:pt x="735568" y="163603"/>
                    <a:pt x="570906" y="0"/>
                    <a:pt x="367784" y="0"/>
                  </a:cubicBezTo>
                  <a:close/>
                </a:path>
              </a:pathLst>
            </a:custGeom>
            <a:solidFill>
              <a:srgbClr val="11203F"/>
            </a:solidFill>
          </p:spPr>
          <p:txBody>
            <a:bodyPr/>
            <a:lstStyle/>
            <a:p>
              <a:endParaRPr lang="pt-BR"/>
            </a:p>
          </p:txBody>
        </p:sp>
        <p:sp>
          <p:nvSpPr>
            <p:cNvPr id="20" name="TextBox 20"/>
            <p:cNvSpPr txBox="1"/>
            <p:nvPr/>
          </p:nvSpPr>
          <p:spPr>
            <a:xfrm>
              <a:off x="68960" y="125666"/>
              <a:ext cx="597649" cy="536654"/>
            </a:xfrm>
            <a:prstGeom prst="rect">
              <a:avLst/>
            </a:prstGeom>
          </p:spPr>
          <p:txBody>
            <a:bodyPr lIns="50800" tIns="50800" rIns="50800" bIns="50800" rtlCol="0" anchor="ctr"/>
            <a:lstStyle/>
            <a:p>
              <a:pPr algn="ctr">
                <a:lnSpc>
                  <a:spcPts val="2799"/>
                </a:lnSpc>
              </a:pPr>
              <a:r>
                <a:rPr lang="en-US" sz="2799" b="1" spc="-55">
                  <a:solidFill>
                    <a:srgbClr val="FFFFFF"/>
                  </a:solidFill>
                  <a:latin typeface="DM Sans Bold"/>
                  <a:ea typeface="DM Sans Bold"/>
                  <a:cs typeface="DM Sans Bold"/>
                  <a:sym typeface="DM Sans Bold"/>
                </a:rPr>
                <a:t>3</a:t>
              </a:r>
            </a:p>
          </p:txBody>
        </p:sp>
      </p:grpSp>
      <p:grpSp>
        <p:nvGrpSpPr>
          <p:cNvPr id="21" name="Group 21"/>
          <p:cNvGrpSpPr/>
          <p:nvPr/>
        </p:nvGrpSpPr>
        <p:grpSpPr>
          <a:xfrm rot="-10800000">
            <a:off x="9525277" y="6758561"/>
            <a:ext cx="6302257" cy="888902"/>
            <a:chOff x="0" y="0"/>
            <a:chExt cx="15442228" cy="2178050"/>
          </a:xfrm>
        </p:grpSpPr>
        <p:sp>
          <p:nvSpPr>
            <p:cNvPr id="22" name="Freeform 22"/>
            <p:cNvSpPr/>
            <p:nvPr/>
          </p:nvSpPr>
          <p:spPr>
            <a:xfrm>
              <a:off x="0" y="0"/>
              <a:ext cx="15442228" cy="2178050"/>
            </a:xfrm>
            <a:custGeom>
              <a:avLst/>
              <a:gdLst/>
              <a:ahLst/>
              <a:cxnLst/>
              <a:rect l="l" t="t" r="r" b="b"/>
              <a:pathLst>
                <a:path w="15442228" h="2178050">
                  <a:moveTo>
                    <a:pt x="15442228" y="0"/>
                  </a:moveTo>
                  <a:lnTo>
                    <a:pt x="15442228" y="2178050"/>
                  </a:lnTo>
                  <a:lnTo>
                    <a:pt x="1088390" y="2178050"/>
                  </a:lnTo>
                  <a:cubicBezTo>
                    <a:pt x="487680" y="2178050"/>
                    <a:pt x="0" y="1690370"/>
                    <a:pt x="0" y="1088390"/>
                  </a:cubicBezTo>
                  <a:cubicBezTo>
                    <a:pt x="0" y="487680"/>
                    <a:pt x="487680" y="0"/>
                    <a:pt x="1088390" y="0"/>
                  </a:cubicBezTo>
                  <a:lnTo>
                    <a:pt x="15442228" y="0"/>
                  </a:lnTo>
                  <a:close/>
                </a:path>
              </a:pathLst>
            </a:custGeom>
            <a:solidFill>
              <a:srgbClr val="F1F1F1"/>
            </a:solidFill>
          </p:spPr>
          <p:txBody>
            <a:bodyPr/>
            <a:lstStyle/>
            <a:p>
              <a:endParaRPr lang="pt-BR"/>
            </a:p>
          </p:txBody>
        </p:sp>
      </p:grpSp>
      <p:grpSp>
        <p:nvGrpSpPr>
          <p:cNvPr id="23" name="Group 23"/>
          <p:cNvGrpSpPr/>
          <p:nvPr/>
        </p:nvGrpSpPr>
        <p:grpSpPr>
          <a:xfrm>
            <a:off x="9144000" y="6758561"/>
            <a:ext cx="894658" cy="888902"/>
            <a:chOff x="0" y="0"/>
            <a:chExt cx="735568" cy="730836"/>
          </a:xfrm>
        </p:grpSpPr>
        <p:sp>
          <p:nvSpPr>
            <p:cNvPr id="24" name="Freeform 24"/>
            <p:cNvSpPr/>
            <p:nvPr/>
          </p:nvSpPr>
          <p:spPr>
            <a:xfrm>
              <a:off x="0" y="0"/>
              <a:ext cx="735568" cy="730836"/>
            </a:xfrm>
            <a:custGeom>
              <a:avLst/>
              <a:gdLst/>
              <a:ahLst/>
              <a:cxnLst/>
              <a:rect l="l" t="t" r="r" b="b"/>
              <a:pathLst>
                <a:path w="735568" h="730836">
                  <a:moveTo>
                    <a:pt x="367784" y="0"/>
                  </a:moveTo>
                  <a:cubicBezTo>
                    <a:pt x="164663" y="0"/>
                    <a:pt x="0" y="163603"/>
                    <a:pt x="0" y="365418"/>
                  </a:cubicBezTo>
                  <a:cubicBezTo>
                    <a:pt x="0" y="567233"/>
                    <a:pt x="164663" y="730836"/>
                    <a:pt x="367784" y="730836"/>
                  </a:cubicBezTo>
                  <a:cubicBezTo>
                    <a:pt x="570906" y="730836"/>
                    <a:pt x="735568" y="567233"/>
                    <a:pt x="735568" y="365418"/>
                  </a:cubicBezTo>
                  <a:cubicBezTo>
                    <a:pt x="735568" y="163603"/>
                    <a:pt x="570906" y="0"/>
                    <a:pt x="367784" y="0"/>
                  </a:cubicBezTo>
                  <a:close/>
                </a:path>
              </a:pathLst>
            </a:custGeom>
            <a:solidFill>
              <a:srgbClr val="11203F"/>
            </a:solidFill>
          </p:spPr>
          <p:txBody>
            <a:bodyPr/>
            <a:lstStyle/>
            <a:p>
              <a:endParaRPr lang="pt-BR"/>
            </a:p>
          </p:txBody>
        </p:sp>
        <p:sp>
          <p:nvSpPr>
            <p:cNvPr id="25" name="TextBox 25"/>
            <p:cNvSpPr txBox="1"/>
            <p:nvPr/>
          </p:nvSpPr>
          <p:spPr>
            <a:xfrm>
              <a:off x="68960" y="125666"/>
              <a:ext cx="597649" cy="536654"/>
            </a:xfrm>
            <a:prstGeom prst="rect">
              <a:avLst/>
            </a:prstGeom>
          </p:spPr>
          <p:txBody>
            <a:bodyPr lIns="50800" tIns="50800" rIns="50800" bIns="50800" rtlCol="0" anchor="ctr"/>
            <a:lstStyle/>
            <a:p>
              <a:pPr algn="ctr">
                <a:lnSpc>
                  <a:spcPts val="2799"/>
                </a:lnSpc>
              </a:pPr>
              <a:r>
                <a:rPr lang="en-US" sz="2799" b="1" spc="-55">
                  <a:solidFill>
                    <a:srgbClr val="FFFFFF"/>
                  </a:solidFill>
                  <a:latin typeface="DM Sans Bold"/>
                  <a:ea typeface="DM Sans Bold"/>
                  <a:cs typeface="DM Sans Bold"/>
                  <a:sym typeface="DM Sans Bold"/>
                </a:rPr>
                <a:t>4</a:t>
              </a:r>
            </a:p>
          </p:txBody>
        </p:sp>
      </p:grpSp>
      <p:sp>
        <p:nvSpPr>
          <p:cNvPr id="26" name="TextBox 26"/>
          <p:cNvSpPr txBox="1"/>
          <p:nvPr/>
        </p:nvSpPr>
        <p:spPr>
          <a:xfrm>
            <a:off x="1028700" y="4575536"/>
            <a:ext cx="6880980" cy="1434847"/>
          </a:xfrm>
          <a:prstGeom prst="rect">
            <a:avLst/>
          </a:prstGeom>
        </p:spPr>
        <p:txBody>
          <a:bodyPr lIns="0" tIns="0" rIns="0" bIns="0" rtlCol="0" anchor="t">
            <a:spAutoFit/>
          </a:bodyPr>
          <a:lstStyle/>
          <a:p>
            <a:pPr algn="l">
              <a:lnSpc>
                <a:spcPts val="5711"/>
              </a:lnSpc>
            </a:pPr>
            <a:r>
              <a:rPr lang="en-US" sz="2799" spc="58">
                <a:solidFill>
                  <a:srgbClr val="FFFFFF"/>
                </a:solidFill>
                <a:latin typeface="Arial"/>
                <a:ea typeface="Arial"/>
                <a:cs typeface="Arial"/>
                <a:sym typeface="Arial"/>
              </a:rPr>
              <a:t>Lorem ipsum dolor sit amet, consectetur adipiscing elit, sed do eiusmod tempor.</a:t>
            </a:r>
          </a:p>
        </p:txBody>
      </p:sp>
      <p:sp>
        <p:nvSpPr>
          <p:cNvPr id="27" name="TextBox 27"/>
          <p:cNvSpPr txBox="1"/>
          <p:nvPr/>
        </p:nvSpPr>
        <p:spPr>
          <a:xfrm>
            <a:off x="10437841" y="2656658"/>
            <a:ext cx="4515042" cy="604520"/>
          </a:xfrm>
          <a:prstGeom prst="rect">
            <a:avLst/>
          </a:prstGeom>
        </p:spPr>
        <p:txBody>
          <a:bodyPr lIns="0" tIns="0" rIns="0" bIns="0" rtlCol="0" anchor="t">
            <a:spAutoFit/>
          </a:bodyPr>
          <a:lstStyle/>
          <a:p>
            <a:pPr algn="l">
              <a:lnSpc>
                <a:spcPts val="4480"/>
              </a:lnSpc>
            </a:pPr>
            <a:r>
              <a:rPr lang="en-US" sz="3200">
                <a:solidFill>
                  <a:srgbClr val="000000"/>
                </a:solidFill>
                <a:latin typeface="Arial"/>
                <a:ea typeface="Arial"/>
                <a:cs typeface="Arial"/>
                <a:sym typeface="Arial"/>
              </a:rPr>
              <a:t>Introduction</a:t>
            </a:r>
          </a:p>
        </p:txBody>
      </p:sp>
      <p:sp>
        <p:nvSpPr>
          <p:cNvPr id="28" name="TextBox 28"/>
          <p:cNvSpPr txBox="1"/>
          <p:nvPr/>
        </p:nvSpPr>
        <p:spPr>
          <a:xfrm>
            <a:off x="10418884" y="4060911"/>
            <a:ext cx="4515042" cy="604520"/>
          </a:xfrm>
          <a:prstGeom prst="rect">
            <a:avLst/>
          </a:prstGeom>
        </p:spPr>
        <p:txBody>
          <a:bodyPr lIns="0" tIns="0" rIns="0" bIns="0" rtlCol="0" anchor="t">
            <a:spAutoFit/>
          </a:bodyPr>
          <a:lstStyle/>
          <a:p>
            <a:pPr algn="l">
              <a:lnSpc>
                <a:spcPts val="4480"/>
              </a:lnSpc>
            </a:pPr>
            <a:r>
              <a:rPr lang="en-US" sz="3200">
                <a:solidFill>
                  <a:srgbClr val="000000"/>
                </a:solidFill>
                <a:latin typeface="Arial"/>
                <a:ea typeface="Arial"/>
                <a:cs typeface="Arial"/>
                <a:sym typeface="Arial"/>
              </a:rPr>
              <a:t>Related Wotk</a:t>
            </a:r>
          </a:p>
        </p:txBody>
      </p:sp>
      <p:sp>
        <p:nvSpPr>
          <p:cNvPr id="29" name="TextBox 29"/>
          <p:cNvSpPr txBox="1"/>
          <p:nvPr/>
        </p:nvSpPr>
        <p:spPr>
          <a:xfrm>
            <a:off x="10437841" y="5464163"/>
            <a:ext cx="4515042" cy="604520"/>
          </a:xfrm>
          <a:prstGeom prst="rect">
            <a:avLst/>
          </a:prstGeom>
        </p:spPr>
        <p:txBody>
          <a:bodyPr lIns="0" tIns="0" rIns="0" bIns="0" rtlCol="0" anchor="t">
            <a:spAutoFit/>
          </a:bodyPr>
          <a:lstStyle/>
          <a:p>
            <a:pPr algn="l">
              <a:lnSpc>
                <a:spcPts val="4480"/>
              </a:lnSpc>
            </a:pPr>
            <a:r>
              <a:rPr lang="en-US" sz="3200">
                <a:solidFill>
                  <a:srgbClr val="000000"/>
                </a:solidFill>
                <a:latin typeface="Arial"/>
                <a:ea typeface="Arial"/>
                <a:cs typeface="Arial"/>
                <a:sym typeface="Arial"/>
              </a:rPr>
              <a:t>Methodology</a:t>
            </a:r>
          </a:p>
        </p:txBody>
      </p:sp>
      <p:sp>
        <p:nvSpPr>
          <p:cNvPr id="30" name="TextBox 30"/>
          <p:cNvSpPr txBox="1"/>
          <p:nvPr/>
        </p:nvSpPr>
        <p:spPr>
          <a:xfrm>
            <a:off x="10418884" y="6914327"/>
            <a:ext cx="4515042" cy="604520"/>
          </a:xfrm>
          <a:prstGeom prst="rect">
            <a:avLst/>
          </a:prstGeom>
        </p:spPr>
        <p:txBody>
          <a:bodyPr lIns="0" tIns="0" rIns="0" bIns="0" rtlCol="0" anchor="t">
            <a:spAutoFit/>
          </a:bodyPr>
          <a:lstStyle/>
          <a:p>
            <a:pPr algn="l">
              <a:lnSpc>
                <a:spcPts val="4480"/>
              </a:lnSpc>
            </a:pPr>
            <a:r>
              <a:rPr lang="en-US" sz="3200">
                <a:solidFill>
                  <a:srgbClr val="000000"/>
                </a:solidFill>
                <a:latin typeface="Arial"/>
                <a:ea typeface="Arial"/>
                <a:cs typeface="Arial"/>
                <a:sym typeface="Arial"/>
              </a:rPr>
              <a:t>Results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Imagem 40" descr="Uma imagem contendo Aplicativo&#10;&#10;O conteúdo gerado por IA pode estar incorreto.">
            <a:extLst>
              <a:ext uri="{FF2B5EF4-FFF2-40B4-BE49-F238E27FC236}">
                <a16:creationId xmlns:a16="http://schemas.microsoft.com/office/drawing/2014/main" id="{789DF623-14FF-16E0-CB83-9A14760A2B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
        <p:nvSpPr>
          <p:cNvPr id="2" name="TextBox 2"/>
          <p:cNvSpPr txBox="1"/>
          <p:nvPr/>
        </p:nvSpPr>
        <p:spPr>
          <a:xfrm>
            <a:off x="3792036" y="2851339"/>
            <a:ext cx="10703927" cy="4033520"/>
          </a:xfrm>
          <a:prstGeom prst="rect">
            <a:avLst/>
          </a:prstGeom>
        </p:spPr>
        <p:txBody>
          <a:bodyPr lIns="0" tIns="0" rIns="0" bIns="0" rtlCol="0" anchor="t">
            <a:spAutoFit/>
          </a:bodyPr>
          <a:lstStyle/>
          <a:p>
            <a:pPr algn="ctr">
              <a:lnSpc>
                <a:spcPts val="6160"/>
              </a:lnSpc>
            </a:pPr>
            <a:r>
              <a:rPr lang="en-US" sz="5600" b="1" spc="16">
                <a:solidFill>
                  <a:srgbClr val="1E3461"/>
                </a:solidFill>
                <a:latin typeface="Arial Bold"/>
                <a:ea typeface="Arial Bold"/>
                <a:cs typeface="Arial Bold"/>
                <a:sym typeface="Arial Bold"/>
              </a:rPr>
              <a:t>Insira uma frase ou citação.</a:t>
            </a:r>
          </a:p>
          <a:p>
            <a:pPr marL="0" lvl="0" indent="0" algn="ctr">
              <a:lnSpc>
                <a:spcPts val="6160"/>
              </a:lnSpc>
              <a:spcBef>
                <a:spcPct val="0"/>
              </a:spcBef>
            </a:pPr>
            <a:r>
              <a:rPr lang="en-US" sz="5600" b="1" spc="16">
                <a:solidFill>
                  <a:srgbClr val="1E3461"/>
                </a:solidFill>
                <a:latin typeface="Arial Bold"/>
                <a:ea typeface="Arial Bold"/>
                <a:cs typeface="Arial Bold"/>
                <a:sym typeface="Arial Bold"/>
              </a:rPr>
              <a:t>Caso não tenha, você pode excluir esse slide. Caso tenha mais de uma citação, você pode duplicar o slide.</a:t>
            </a:r>
          </a:p>
        </p:txBody>
      </p:sp>
      <p:sp>
        <p:nvSpPr>
          <p:cNvPr id="3" name="Freeform 3"/>
          <p:cNvSpPr/>
          <p:nvPr/>
        </p:nvSpPr>
        <p:spPr>
          <a:xfrm>
            <a:off x="2970516" y="2099011"/>
            <a:ext cx="2745515" cy="2494986"/>
          </a:xfrm>
          <a:custGeom>
            <a:avLst/>
            <a:gdLst/>
            <a:ahLst/>
            <a:cxnLst/>
            <a:rect l="l" t="t" r="r" b="b"/>
            <a:pathLst>
              <a:path w="2745515" h="2494986">
                <a:moveTo>
                  <a:pt x="0" y="0"/>
                </a:moveTo>
                <a:lnTo>
                  <a:pt x="2745514" y="0"/>
                </a:lnTo>
                <a:lnTo>
                  <a:pt x="2745514" y="2494986"/>
                </a:lnTo>
                <a:lnTo>
                  <a:pt x="0" y="249498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pt-BR"/>
          </a:p>
        </p:txBody>
      </p:sp>
      <p:sp>
        <p:nvSpPr>
          <p:cNvPr id="4" name="TextBox 4"/>
          <p:cNvSpPr txBox="1"/>
          <p:nvPr/>
        </p:nvSpPr>
        <p:spPr>
          <a:xfrm>
            <a:off x="6821160" y="7037105"/>
            <a:ext cx="4269383" cy="604520"/>
          </a:xfrm>
          <a:prstGeom prst="rect">
            <a:avLst/>
          </a:prstGeom>
        </p:spPr>
        <p:txBody>
          <a:bodyPr lIns="0" tIns="0" rIns="0" bIns="0" rtlCol="0" anchor="t">
            <a:spAutoFit/>
          </a:bodyPr>
          <a:lstStyle/>
          <a:p>
            <a:pPr algn="ctr">
              <a:lnSpc>
                <a:spcPts val="4480"/>
              </a:lnSpc>
              <a:spcBef>
                <a:spcPct val="0"/>
              </a:spcBef>
            </a:pPr>
            <a:r>
              <a:rPr lang="en-US" sz="3200">
                <a:solidFill>
                  <a:srgbClr val="1E3461"/>
                </a:solidFill>
                <a:latin typeface="Arial"/>
                <a:ea typeface="Arial"/>
                <a:cs typeface="Arial"/>
                <a:sym typeface="Arial"/>
              </a:rPr>
              <a:t>Nome do autor da frase</a:t>
            </a:r>
          </a:p>
        </p:txBody>
      </p:sp>
      <p:sp>
        <p:nvSpPr>
          <p:cNvPr id="5" name="TextBox 5"/>
          <p:cNvSpPr txBox="1"/>
          <p:nvPr/>
        </p:nvSpPr>
        <p:spPr>
          <a:xfrm>
            <a:off x="15975468" y="9214056"/>
            <a:ext cx="1283832" cy="362028"/>
          </a:xfrm>
          <a:prstGeom prst="rect">
            <a:avLst/>
          </a:prstGeom>
        </p:spPr>
        <p:txBody>
          <a:bodyPr lIns="0" tIns="0" rIns="0" bIns="0" rtlCol="0" anchor="t">
            <a:spAutoFit/>
          </a:bodyPr>
          <a:lstStyle/>
          <a:p>
            <a:pPr algn="r">
              <a:lnSpc>
                <a:spcPts val="2629"/>
              </a:lnSpc>
            </a:pPr>
            <a:r>
              <a:rPr lang="en-US" sz="2504" b="1" spc="160">
                <a:solidFill>
                  <a:srgbClr val="11203F"/>
                </a:solidFill>
                <a:latin typeface="Archivo Narrow Bold"/>
                <a:ea typeface="Archivo Narrow Bold"/>
                <a:cs typeface="Archivo Narrow Bold"/>
                <a:sym typeface="Archivo Narrow Bold"/>
              </a:rPr>
              <a:t>PAGE 07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Imagem 40" descr="Uma imagem contendo Aplicativo&#10;&#10;O conteúdo gerado por IA pode estar incorreto.">
            <a:extLst>
              <a:ext uri="{FF2B5EF4-FFF2-40B4-BE49-F238E27FC236}">
                <a16:creationId xmlns:a16="http://schemas.microsoft.com/office/drawing/2014/main" id="{C0F26D1A-B720-9AFA-9D87-A95706420E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pic>
        <p:nvPicPr>
          <p:cNvPr id="2" name="Picture 2"/>
          <p:cNvPicPr>
            <a:picLocks noChangeAspect="1"/>
          </p:cNvPicPr>
          <p:nvPr/>
        </p:nvPicPr>
        <p:blipFill>
          <a:blip r:embed="rId3"/>
          <a:stretch>
            <a:fillRect/>
          </a:stretch>
        </p:blipFill>
        <p:spPr>
          <a:xfrm>
            <a:off x="7060985" y="616520"/>
            <a:ext cx="8327611" cy="8364838"/>
          </a:xfrm>
          <a:prstGeom prst="rect">
            <a:avLst/>
          </a:prstGeom>
        </p:spPr>
      </p:pic>
      <p:sp>
        <p:nvSpPr>
          <p:cNvPr id="3" name="TextBox 3"/>
          <p:cNvSpPr txBox="1"/>
          <p:nvPr/>
        </p:nvSpPr>
        <p:spPr>
          <a:xfrm>
            <a:off x="1028700" y="3532121"/>
            <a:ext cx="5205528" cy="3911774"/>
          </a:xfrm>
          <a:prstGeom prst="rect">
            <a:avLst/>
          </a:prstGeom>
        </p:spPr>
        <p:txBody>
          <a:bodyPr lIns="0" tIns="0" rIns="0" bIns="0" rtlCol="0" anchor="t">
            <a:spAutoFit/>
          </a:bodyPr>
          <a:lstStyle/>
          <a:p>
            <a:pPr algn="l">
              <a:lnSpc>
                <a:spcPts val="3840"/>
              </a:lnSpc>
            </a:pPr>
            <a:r>
              <a:rPr lang="en-US" sz="2743" dirty="0">
                <a:solidFill>
                  <a:srgbClr val="000000"/>
                </a:solidFill>
                <a:latin typeface="Telegraf"/>
                <a:ea typeface="Telegraf"/>
                <a:cs typeface="Telegraf"/>
                <a:sym typeface="Telegraf"/>
              </a:rPr>
              <a:t>Lorem ipsum dolor sit </a:t>
            </a:r>
            <a:r>
              <a:rPr lang="en-US" sz="2743" dirty="0" err="1">
                <a:solidFill>
                  <a:srgbClr val="000000"/>
                </a:solidFill>
                <a:latin typeface="Telegraf"/>
                <a:ea typeface="Telegraf"/>
                <a:cs typeface="Telegraf"/>
                <a:sym typeface="Telegraf"/>
              </a:rPr>
              <a:t>amet</a:t>
            </a:r>
            <a:r>
              <a:rPr lang="en-US" sz="2743" dirty="0">
                <a:solidFill>
                  <a:srgbClr val="000000"/>
                </a:solidFill>
                <a:latin typeface="Telegraf"/>
                <a:ea typeface="Telegraf"/>
                <a:cs typeface="Telegraf"/>
                <a:sym typeface="Telegraf"/>
              </a:rPr>
              <a:t>.</a:t>
            </a:r>
          </a:p>
          <a:p>
            <a:pPr algn="l">
              <a:lnSpc>
                <a:spcPts val="3840"/>
              </a:lnSpc>
            </a:pPr>
            <a:r>
              <a:rPr lang="en-US" sz="2743" dirty="0">
                <a:solidFill>
                  <a:srgbClr val="000000"/>
                </a:solidFill>
                <a:latin typeface="Telegraf"/>
                <a:ea typeface="Telegraf"/>
                <a:cs typeface="Telegraf"/>
                <a:sym typeface="Telegraf"/>
              </a:rPr>
              <a:t>Sit animi </a:t>
            </a:r>
            <a:r>
              <a:rPr lang="en-US" sz="2743" dirty="0" err="1">
                <a:solidFill>
                  <a:srgbClr val="000000"/>
                </a:solidFill>
                <a:latin typeface="Telegraf"/>
                <a:ea typeface="Telegraf"/>
                <a:cs typeface="Telegraf"/>
                <a:sym typeface="Telegraf"/>
              </a:rPr>
              <a:t>possimus</a:t>
            </a:r>
            <a:r>
              <a:rPr lang="en-US" sz="2743" dirty="0">
                <a:solidFill>
                  <a:srgbClr val="000000"/>
                </a:solidFill>
                <a:latin typeface="Telegraf"/>
                <a:ea typeface="Telegraf"/>
                <a:cs typeface="Telegraf"/>
                <a:sym typeface="Telegraf"/>
              </a:rPr>
              <a:t> </a:t>
            </a:r>
            <a:r>
              <a:rPr lang="en-US" sz="2743" dirty="0" err="1">
                <a:solidFill>
                  <a:srgbClr val="000000"/>
                </a:solidFill>
                <a:latin typeface="Telegraf"/>
                <a:ea typeface="Telegraf"/>
                <a:cs typeface="Telegraf"/>
                <a:sym typeface="Telegraf"/>
              </a:rPr>
              <a:t>est</a:t>
            </a:r>
            <a:r>
              <a:rPr lang="en-US" sz="2743" dirty="0">
                <a:solidFill>
                  <a:srgbClr val="000000"/>
                </a:solidFill>
                <a:latin typeface="Telegraf"/>
                <a:ea typeface="Telegraf"/>
                <a:cs typeface="Telegraf"/>
                <a:sym typeface="Telegraf"/>
              </a:rPr>
              <a:t> culpa</a:t>
            </a:r>
          </a:p>
          <a:p>
            <a:pPr algn="l">
              <a:lnSpc>
                <a:spcPts val="3840"/>
              </a:lnSpc>
            </a:pPr>
            <a:r>
              <a:rPr lang="en-US" sz="2743" dirty="0" err="1">
                <a:solidFill>
                  <a:srgbClr val="000000"/>
                </a:solidFill>
                <a:latin typeface="Telegraf"/>
                <a:ea typeface="Telegraf"/>
                <a:cs typeface="Telegraf"/>
                <a:sym typeface="Telegraf"/>
              </a:rPr>
              <a:t>distinctio</a:t>
            </a:r>
            <a:r>
              <a:rPr lang="en-US" sz="2743" dirty="0">
                <a:solidFill>
                  <a:srgbClr val="000000"/>
                </a:solidFill>
                <a:latin typeface="Telegraf"/>
                <a:ea typeface="Telegraf"/>
                <a:cs typeface="Telegraf"/>
                <a:sym typeface="Telegraf"/>
              </a:rPr>
              <a:t> </a:t>
            </a:r>
            <a:r>
              <a:rPr lang="en-US" sz="2743" dirty="0" err="1">
                <a:solidFill>
                  <a:srgbClr val="000000"/>
                </a:solidFill>
                <a:latin typeface="Telegraf"/>
                <a:ea typeface="Telegraf"/>
                <a:cs typeface="Telegraf"/>
                <a:sym typeface="Telegraf"/>
              </a:rPr>
              <a:t>ut</a:t>
            </a:r>
            <a:r>
              <a:rPr lang="en-US" sz="2743" dirty="0">
                <a:solidFill>
                  <a:srgbClr val="000000"/>
                </a:solidFill>
                <a:latin typeface="Telegraf"/>
                <a:ea typeface="Telegraf"/>
                <a:cs typeface="Telegraf"/>
                <a:sym typeface="Telegraf"/>
              </a:rPr>
              <a:t> </a:t>
            </a:r>
            <a:r>
              <a:rPr lang="en-US" sz="2743" dirty="0" err="1">
                <a:solidFill>
                  <a:srgbClr val="000000"/>
                </a:solidFill>
                <a:latin typeface="Telegraf"/>
                <a:ea typeface="Telegraf"/>
                <a:cs typeface="Telegraf"/>
                <a:sym typeface="Telegraf"/>
              </a:rPr>
              <a:t>omnis</a:t>
            </a:r>
            <a:r>
              <a:rPr lang="en-US" sz="2743" dirty="0">
                <a:solidFill>
                  <a:srgbClr val="000000"/>
                </a:solidFill>
                <a:latin typeface="Telegraf"/>
                <a:ea typeface="Telegraf"/>
                <a:cs typeface="Telegraf"/>
                <a:sym typeface="Telegraf"/>
              </a:rPr>
              <a:t> </a:t>
            </a:r>
            <a:r>
              <a:rPr lang="en-US" sz="2743" dirty="0" err="1">
                <a:solidFill>
                  <a:srgbClr val="000000"/>
                </a:solidFill>
                <a:latin typeface="Telegraf"/>
                <a:ea typeface="Telegraf"/>
                <a:cs typeface="Telegraf"/>
                <a:sym typeface="Telegraf"/>
              </a:rPr>
              <a:t>voluptate</a:t>
            </a:r>
            <a:endParaRPr lang="en-US" sz="2743" dirty="0">
              <a:solidFill>
                <a:srgbClr val="000000"/>
              </a:solidFill>
              <a:latin typeface="Telegraf"/>
              <a:ea typeface="Telegraf"/>
              <a:cs typeface="Telegraf"/>
              <a:sym typeface="Telegraf"/>
            </a:endParaRPr>
          </a:p>
          <a:p>
            <a:pPr algn="l">
              <a:lnSpc>
                <a:spcPts val="3840"/>
              </a:lnSpc>
            </a:pPr>
            <a:r>
              <a:rPr lang="en-US" sz="2743" dirty="0">
                <a:solidFill>
                  <a:srgbClr val="000000"/>
                </a:solidFill>
                <a:latin typeface="Telegraf"/>
                <a:ea typeface="Telegraf"/>
                <a:cs typeface="Telegraf"/>
                <a:sym typeface="Telegraf"/>
              </a:rPr>
              <a:t>et </a:t>
            </a:r>
            <a:r>
              <a:rPr lang="en-US" sz="2743" dirty="0" err="1">
                <a:solidFill>
                  <a:srgbClr val="000000"/>
                </a:solidFill>
                <a:latin typeface="Telegraf"/>
                <a:ea typeface="Telegraf"/>
                <a:cs typeface="Telegraf"/>
                <a:sym typeface="Telegraf"/>
              </a:rPr>
              <a:t>fuga</a:t>
            </a:r>
            <a:r>
              <a:rPr lang="en-US" sz="2743" dirty="0">
                <a:solidFill>
                  <a:srgbClr val="000000"/>
                </a:solidFill>
                <a:latin typeface="Telegraf"/>
                <a:ea typeface="Telegraf"/>
                <a:cs typeface="Telegraf"/>
                <a:sym typeface="Telegraf"/>
              </a:rPr>
              <a:t> </a:t>
            </a:r>
            <a:r>
              <a:rPr lang="en-US" sz="2743" dirty="0" err="1">
                <a:solidFill>
                  <a:srgbClr val="000000"/>
                </a:solidFill>
                <a:latin typeface="Telegraf"/>
                <a:ea typeface="Telegraf"/>
                <a:cs typeface="Telegraf"/>
                <a:sym typeface="Telegraf"/>
              </a:rPr>
              <a:t>quidem</a:t>
            </a:r>
            <a:r>
              <a:rPr lang="en-US" sz="2743" dirty="0">
                <a:solidFill>
                  <a:srgbClr val="000000"/>
                </a:solidFill>
                <a:latin typeface="Telegraf"/>
                <a:ea typeface="Telegraf"/>
                <a:cs typeface="Telegraf"/>
                <a:sym typeface="Telegraf"/>
              </a:rPr>
              <a:t>. Nam </a:t>
            </a:r>
            <a:r>
              <a:rPr lang="en-US" sz="2743" dirty="0" err="1">
                <a:solidFill>
                  <a:srgbClr val="000000"/>
                </a:solidFill>
                <a:latin typeface="Telegraf"/>
                <a:ea typeface="Telegraf"/>
                <a:cs typeface="Telegraf"/>
                <a:sym typeface="Telegraf"/>
              </a:rPr>
              <a:t>quod</a:t>
            </a:r>
            <a:endParaRPr lang="en-US" sz="2743" dirty="0">
              <a:solidFill>
                <a:srgbClr val="000000"/>
              </a:solidFill>
              <a:latin typeface="Telegraf"/>
              <a:ea typeface="Telegraf"/>
              <a:cs typeface="Telegraf"/>
              <a:sym typeface="Telegraf"/>
            </a:endParaRPr>
          </a:p>
          <a:p>
            <a:pPr algn="l">
              <a:lnSpc>
                <a:spcPts val="3840"/>
              </a:lnSpc>
            </a:pPr>
            <a:r>
              <a:rPr lang="en-US" sz="2743" dirty="0" err="1">
                <a:solidFill>
                  <a:srgbClr val="000000"/>
                </a:solidFill>
                <a:latin typeface="Telegraf"/>
                <a:ea typeface="Telegraf"/>
                <a:cs typeface="Telegraf"/>
                <a:sym typeface="Telegraf"/>
              </a:rPr>
              <a:t>perspiciatis</a:t>
            </a:r>
            <a:r>
              <a:rPr lang="en-US" sz="2743" dirty="0">
                <a:solidFill>
                  <a:srgbClr val="000000"/>
                </a:solidFill>
                <a:latin typeface="Telegraf"/>
                <a:ea typeface="Telegraf"/>
                <a:cs typeface="Telegraf"/>
                <a:sym typeface="Telegraf"/>
              </a:rPr>
              <a:t> </a:t>
            </a:r>
            <a:r>
              <a:rPr lang="en-US" sz="2743" dirty="0" err="1">
                <a:solidFill>
                  <a:srgbClr val="000000"/>
                </a:solidFill>
                <a:latin typeface="Telegraf"/>
                <a:ea typeface="Telegraf"/>
                <a:cs typeface="Telegraf"/>
                <a:sym typeface="Telegraf"/>
              </a:rPr>
              <a:t>ut</a:t>
            </a:r>
            <a:r>
              <a:rPr lang="en-US" sz="2743" dirty="0">
                <a:solidFill>
                  <a:srgbClr val="000000"/>
                </a:solidFill>
                <a:latin typeface="Telegraf"/>
                <a:ea typeface="Telegraf"/>
                <a:cs typeface="Telegraf"/>
                <a:sym typeface="Telegraf"/>
              </a:rPr>
              <a:t> animi quasi a</a:t>
            </a:r>
          </a:p>
          <a:p>
            <a:pPr algn="l">
              <a:lnSpc>
                <a:spcPts val="3840"/>
              </a:lnSpc>
            </a:pPr>
            <a:r>
              <a:rPr lang="en-US" sz="2743" dirty="0" err="1">
                <a:solidFill>
                  <a:srgbClr val="000000"/>
                </a:solidFill>
                <a:latin typeface="Telegraf"/>
                <a:ea typeface="Telegraf"/>
                <a:cs typeface="Telegraf"/>
                <a:sym typeface="Telegraf"/>
              </a:rPr>
              <a:t>sint</a:t>
            </a:r>
            <a:r>
              <a:rPr lang="en-US" sz="2743" dirty="0">
                <a:solidFill>
                  <a:srgbClr val="000000"/>
                </a:solidFill>
                <a:latin typeface="Telegraf"/>
                <a:ea typeface="Telegraf"/>
                <a:cs typeface="Telegraf"/>
                <a:sym typeface="Telegraf"/>
              </a:rPr>
              <a:t> </a:t>
            </a:r>
            <a:r>
              <a:rPr lang="en-US" sz="2743" dirty="0" err="1">
                <a:solidFill>
                  <a:srgbClr val="000000"/>
                </a:solidFill>
                <a:latin typeface="Telegraf"/>
                <a:ea typeface="Telegraf"/>
                <a:cs typeface="Telegraf"/>
                <a:sym typeface="Telegraf"/>
              </a:rPr>
              <a:t>maiores</a:t>
            </a:r>
            <a:r>
              <a:rPr lang="en-US" sz="2743" dirty="0">
                <a:solidFill>
                  <a:srgbClr val="000000"/>
                </a:solidFill>
                <a:latin typeface="Telegraf"/>
                <a:ea typeface="Telegraf"/>
                <a:cs typeface="Telegraf"/>
                <a:sym typeface="Telegraf"/>
              </a:rPr>
              <a:t> et </a:t>
            </a:r>
            <a:r>
              <a:rPr lang="en-US" sz="2743" dirty="0" err="1">
                <a:solidFill>
                  <a:srgbClr val="000000"/>
                </a:solidFill>
                <a:latin typeface="Telegraf"/>
                <a:ea typeface="Telegraf"/>
                <a:cs typeface="Telegraf"/>
                <a:sym typeface="Telegraf"/>
              </a:rPr>
              <a:t>consequuntur</a:t>
            </a:r>
            <a:endParaRPr lang="en-US" sz="2743" dirty="0">
              <a:solidFill>
                <a:srgbClr val="000000"/>
              </a:solidFill>
              <a:latin typeface="Telegraf"/>
              <a:ea typeface="Telegraf"/>
              <a:cs typeface="Telegraf"/>
              <a:sym typeface="Telegraf"/>
            </a:endParaRPr>
          </a:p>
          <a:p>
            <a:pPr algn="l">
              <a:lnSpc>
                <a:spcPts val="3840"/>
              </a:lnSpc>
            </a:pPr>
            <a:r>
              <a:rPr lang="en-US" sz="2743" dirty="0" err="1">
                <a:solidFill>
                  <a:srgbClr val="000000"/>
                </a:solidFill>
                <a:latin typeface="Telegraf"/>
                <a:ea typeface="Telegraf"/>
                <a:cs typeface="Telegraf"/>
                <a:sym typeface="Telegraf"/>
              </a:rPr>
              <a:t>nesciunt</a:t>
            </a:r>
            <a:r>
              <a:rPr lang="en-US" sz="2743" dirty="0">
                <a:solidFill>
                  <a:srgbClr val="000000"/>
                </a:solidFill>
                <a:latin typeface="Telegraf"/>
                <a:ea typeface="Telegraf"/>
                <a:cs typeface="Telegraf"/>
                <a:sym typeface="Telegraf"/>
              </a:rPr>
              <a:t> sed </a:t>
            </a:r>
            <a:r>
              <a:rPr lang="en-US" sz="2743" dirty="0" err="1">
                <a:solidFill>
                  <a:srgbClr val="000000"/>
                </a:solidFill>
                <a:latin typeface="Telegraf"/>
                <a:ea typeface="Telegraf"/>
                <a:cs typeface="Telegraf"/>
                <a:sym typeface="Telegraf"/>
              </a:rPr>
              <a:t>ipsam</a:t>
            </a:r>
            <a:r>
              <a:rPr lang="en-US" sz="2743" dirty="0">
                <a:solidFill>
                  <a:srgbClr val="000000"/>
                </a:solidFill>
                <a:latin typeface="Telegraf"/>
                <a:ea typeface="Telegraf"/>
                <a:cs typeface="Telegraf"/>
                <a:sym typeface="Telegraf"/>
              </a:rPr>
              <a:t> </a:t>
            </a:r>
            <a:r>
              <a:rPr lang="en-US" sz="2743" dirty="0" err="1">
                <a:solidFill>
                  <a:srgbClr val="000000"/>
                </a:solidFill>
                <a:latin typeface="Telegraf"/>
                <a:ea typeface="Telegraf"/>
                <a:cs typeface="Telegraf"/>
                <a:sym typeface="Telegraf"/>
              </a:rPr>
              <a:t>velit</a:t>
            </a:r>
            <a:r>
              <a:rPr lang="en-US" sz="2743" dirty="0">
                <a:solidFill>
                  <a:srgbClr val="000000"/>
                </a:solidFill>
                <a:latin typeface="Telegraf"/>
                <a:ea typeface="Telegraf"/>
                <a:cs typeface="Telegraf"/>
                <a:sym typeface="Telegraf"/>
              </a:rPr>
              <a:t> et</a:t>
            </a:r>
          </a:p>
          <a:p>
            <a:pPr algn="l">
              <a:lnSpc>
                <a:spcPts val="3840"/>
              </a:lnSpc>
            </a:pPr>
            <a:r>
              <a:rPr lang="en-US" sz="2743" dirty="0" err="1">
                <a:solidFill>
                  <a:srgbClr val="000000"/>
                </a:solidFill>
                <a:latin typeface="Telegraf"/>
                <a:ea typeface="Telegraf"/>
                <a:cs typeface="Telegraf"/>
                <a:sym typeface="Telegraf"/>
              </a:rPr>
              <a:t>dolorem</a:t>
            </a:r>
            <a:r>
              <a:rPr lang="en-US" sz="2743" dirty="0">
                <a:solidFill>
                  <a:srgbClr val="000000"/>
                </a:solidFill>
                <a:latin typeface="Telegraf"/>
                <a:ea typeface="Telegraf"/>
                <a:cs typeface="Telegraf"/>
                <a:sym typeface="Telegraf"/>
              </a:rPr>
              <a:t> </a:t>
            </a:r>
            <a:r>
              <a:rPr lang="en-US" sz="2743" dirty="0" err="1">
                <a:solidFill>
                  <a:srgbClr val="000000"/>
                </a:solidFill>
                <a:latin typeface="Telegraf"/>
                <a:ea typeface="Telegraf"/>
                <a:cs typeface="Telegraf"/>
                <a:sym typeface="Telegraf"/>
              </a:rPr>
              <a:t>incidunt</a:t>
            </a:r>
            <a:r>
              <a:rPr lang="en-US" sz="2743" dirty="0">
                <a:solidFill>
                  <a:srgbClr val="000000"/>
                </a:solidFill>
                <a:latin typeface="Telegraf"/>
                <a:ea typeface="Telegraf"/>
                <a:cs typeface="Telegraf"/>
                <a:sym typeface="Telegraf"/>
              </a:rPr>
              <a:t>. </a:t>
            </a:r>
          </a:p>
        </p:txBody>
      </p:sp>
      <p:sp>
        <p:nvSpPr>
          <p:cNvPr id="4" name="TextBox 4"/>
          <p:cNvSpPr txBox="1"/>
          <p:nvPr/>
        </p:nvSpPr>
        <p:spPr>
          <a:xfrm>
            <a:off x="1028700" y="2068259"/>
            <a:ext cx="5020966" cy="1301750"/>
          </a:xfrm>
          <a:prstGeom prst="rect">
            <a:avLst/>
          </a:prstGeom>
        </p:spPr>
        <p:txBody>
          <a:bodyPr lIns="0" tIns="0" rIns="0" bIns="0" rtlCol="0" anchor="t">
            <a:spAutoFit/>
          </a:bodyPr>
          <a:lstStyle/>
          <a:p>
            <a:pPr marL="0" lvl="0" indent="0" algn="l">
              <a:lnSpc>
                <a:spcPts val="8800"/>
              </a:lnSpc>
              <a:spcBef>
                <a:spcPct val="0"/>
              </a:spcBef>
            </a:pPr>
            <a:r>
              <a:rPr lang="en-US" sz="8000" b="1" spc="368">
                <a:solidFill>
                  <a:srgbClr val="06487E"/>
                </a:solidFill>
                <a:latin typeface="Arial Bold"/>
                <a:ea typeface="Arial Bold"/>
                <a:cs typeface="Arial Bold"/>
                <a:sym typeface="Arial Bold"/>
              </a:rPr>
              <a:t>Titulo</a:t>
            </a:r>
          </a:p>
        </p:txBody>
      </p:sp>
      <p:sp>
        <p:nvSpPr>
          <p:cNvPr id="5" name="TextBox 5"/>
          <p:cNvSpPr txBox="1"/>
          <p:nvPr/>
        </p:nvSpPr>
        <p:spPr>
          <a:xfrm>
            <a:off x="15975468" y="9214056"/>
            <a:ext cx="1283832" cy="362028"/>
          </a:xfrm>
          <a:prstGeom prst="rect">
            <a:avLst/>
          </a:prstGeom>
        </p:spPr>
        <p:txBody>
          <a:bodyPr lIns="0" tIns="0" rIns="0" bIns="0" rtlCol="0" anchor="t">
            <a:spAutoFit/>
          </a:bodyPr>
          <a:lstStyle/>
          <a:p>
            <a:pPr algn="r">
              <a:lnSpc>
                <a:spcPts val="2629"/>
              </a:lnSpc>
            </a:pPr>
            <a:r>
              <a:rPr lang="en-US" sz="2504" b="1" spc="160">
                <a:solidFill>
                  <a:srgbClr val="11203F"/>
                </a:solidFill>
                <a:latin typeface="Archivo Narrow Bold"/>
                <a:ea typeface="Archivo Narrow Bold"/>
                <a:cs typeface="Archivo Narrow Bold"/>
                <a:sym typeface="Archivo Narrow Bold"/>
              </a:rPr>
              <a:t>PAGE 08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Agrupar 17">
            <a:extLst>
              <a:ext uri="{FF2B5EF4-FFF2-40B4-BE49-F238E27FC236}">
                <a16:creationId xmlns:a16="http://schemas.microsoft.com/office/drawing/2014/main" id="{4A3C7C49-0A62-156F-DDCA-42E83103E257}"/>
              </a:ext>
            </a:extLst>
          </p:cNvPr>
          <p:cNvGrpSpPr/>
          <p:nvPr/>
        </p:nvGrpSpPr>
        <p:grpSpPr>
          <a:xfrm>
            <a:off x="-398608" y="0"/>
            <a:ext cx="15969037" cy="10287000"/>
            <a:chOff x="-398608" y="0"/>
            <a:chExt cx="15969037" cy="10287000"/>
          </a:xfrm>
        </p:grpSpPr>
        <p:grpSp>
          <p:nvGrpSpPr>
            <p:cNvPr id="2" name="Group 2"/>
            <p:cNvGrpSpPr/>
            <p:nvPr/>
          </p:nvGrpSpPr>
          <p:grpSpPr>
            <a:xfrm>
              <a:off x="-398608" y="0"/>
              <a:ext cx="9789945" cy="10287000"/>
              <a:chOff x="0" y="0"/>
              <a:chExt cx="2578422" cy="2709333"/>
            </a:xfrm>
          </p:grpSpPr>
          <p:sp>
            <p:nvSpPr>
              <p:cNvPr id="3" name="Freeform 3"/>
              <p:cNvSpPr/>
              <p:nvPr/>
            </p:nvSpPr>
            <p:spPr>
              <a:xfrm>
                <a:off x="0" y="0"/>
                <a:ext cx="2578422" cy="2709333"/>
              </a:xfrm>
              <a:custGeom>
                <a:avLst/>
                <a:gdLst/>
                <a:ahLst/>
                <a:cxnLst/>
                <a:rect l="l" t="t" r="r" b="b"/>
                <a:pathLst>
                  <a:path w="2578422" h="2709333">
                    <a:moveTo>
                      <a:pt x="0" y="0"/>
                    </a:moveTo>
                    <a:lnTo>
                      <a:pt x="2578422" y="0"/>
                    </a:lnTo>
                    <a:lnTo>
                      <a:pt x="2578422" y="2709333"/>
                    </a:lnTo>
                    <a:lnTo>
                      <a:pt x="0" y="2709333"/>
                    </a:lnTo>
                    <a:close/>
                  </a:path>
                </a:pathLst>
              </a:custGeom>
              <a:solidFill>
                <a:srgbClr val="2B7EC2"/>
              </a:solidFill>
            </p:spPr>
            <p:txBody>
              <a:bodyPr/>
              <a:lstStyle/>
              <a:p>
                <a:endParaRPr lang="pt-BR"/>
              </a:p>
            </p:txBody>
          </p:sp>
          <p:sp>
            <p:nvSpPr>
              <p:cNvPr id="4" name="TextBox 4"/>
              <p:cNvSpPr txBox="1"/>
              <p:nvPr/>
            </p:nvSpPr>
            <p:spPr>
              <a:xfrm>
                <a:off x="0" y="-95250"/>
                <a:ext cx="2578422" cy="2804583"/>
              </a:xfrm>
              <a:prstGeom prst="rect">
                <a:avLst/>
              </a:prstGeom>
            </p:spPr>
            <p:txBody>
              <a:bodyPr lIns="50800" tIns="50800" rIns="50800" bIns="50800" rtlCol="0" anchor="ctr"/>
              <a:lstStyle/>
              <a:p>
                <a:pPr algn="ctr">
                  <a:lnSpc>
                    <a:spcPts val="3359"/>
                  </a:lnSpc>
                </a:pPr>
                <a:endParaRPr/>
              </a:p>
            </p:txBody>
          </p:sp>
        </p:grpSp>
        <p:sp>
          <p:nvSpPr>
            <p:cNvPr id="5" name="AutoShape 5"/>
            <p:cNvSpPr/>
            <p:nvPr/>
          </p:nvSpPr>
          <p:spPr>
            <a:xfrm flipV="1">
              <a:off x="10077375" y="9423645"/>
              <a:ext cx="5493054" cy="0"/>
            </a:xfrm>
            <a:prstGeom prst="line">
              <a:avLst/>
            </a:prstGeom>
            <a:ln w="28575" cap="flat">
              <a:solidFill>
                <a:srgbClr val="143225"/>
              </a:solidFill>
              <a:prstDash val="solid"/>
              <a:headEnd type="none" w="sm" len="sm"/>
              <a:tailEnd type="none" w="sm" len="sm"/>
            </a:ln>
          </p:spPr>
          <p:txBody>
            <a:bodyPr/>
            <a:lstStyle/>
            <a:p>
              <a:endParaRPr lang="pt-BR"/>
            </a:p>
          </p:txBody>
        </p:sp>
      </p:grpSp>
      <p:sp>
        <p:nvSpPr>
          <p:cNvPr id="6" name="Freeform 6"/>
          <p:cNvSpPr/>
          <p:nvPr/>
        </p:nvSpPr>
        <p:spPr>
          <a:xfrm>
            <a:off x="1602046" y="3337560"/>
            <a:ext cx="535544" cy="535544"/>
          </a:xfrm>
          <a:custGeom>
            <a:avLst/>
            <a:gdLst/>
            <a:ahLst/>
            <a:cxnLst/>
            <a:rect l="l" t="t" r="r" b="b"/>
            <a:pathLst>
              <a:path w="535544" h="535544">
                <a:moveTo>
                  <a:pt x="0" y="0"/>
                </a:moveTo>
                <a:lnTo>
                  <a:pt x="535544" y="0"/>
                </a:lnTo>
                <a:lnTo>
                  <a:pt x="535544" y="535543"/>
                </a:lnTo>
                <a:lnTo>
                  <a:pt x="0" y="53554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BR"/>
          </a:p>
        </p:txBody>
      </p:sp>
      <p:sp>
        <p:nvSpPr>
          <p:cNvPr id="7" name="Freeform 7"/>
          <p:cNvSpPr/>
          <p:nvPr/>
        </p:nvSpPr>
        <p:spPr>
          <a:xfrm>
            <a:off x="1602046" y="5153943"/>
            <a:ext cx="535544" cy="535544"/>
          </a:xfrm>
          <a:custGeom>
            <a:avLst/>
            <a:gdLst/>
            <a:ahLst/>
            <a:cxnLst/>
            <a:rect l="l" t="t" r="r" b="b"/>
            <a:pathLst>
              <a:path w="535544" h="535544">
                <a:moveTo>
                  <a:pt x="0" y="0"/>
                </a:moveTo>
                <a:lnTo>
                  <a:pt x="535544" y="0"/>
                </a:lnTo>
                <a:lnTo>
                  <a:pt x="535544" y="535544"/>
                </a:lnTo>
                <a:lnTo>
                  <a:pt x="0" y="53554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pt-BR"/>
          </a:p>
        </p:txBody>
      </p:sp>
      <p:sp>
        <p:nvSpPr>
          <p:cNvPr id="8" name="Freeform 8"/>
          <p:cNvSpPr/>
          <p:nvPr/>
        </p:nvSpPr>
        <p:spPr>
          <a:xfrm>
            <a:off x="1602046" y="6972386"/>
            <a:ext cx="535544" cy="535544"/>
          </a:xfrm>
          <a:custGeom>
            <a:avLst/>
            <a:gdLst/>
            <a:ahLst/>
            <a:cxnLst/>
            <a:rect l="l" t="t" r="r" b="b"/>
            <a:pathLst>
              <a:path w="535544" h="535544">
                <a:moveTo>
                  <a:pt x="0" y="0"/>
                </a:moveTo>
                <a:lnTo>
                  <a:pt x="535544" y="0"/>
                </a:lnTo>
                <a:lnTo>
                  <a:pt x="535544" y="535544"/>
                </a:lnTo>
                <a:lnTo>
                  <a:pt x="0" y="535544"/>
                </a:lnTo>
                <a:lnTo>
                  <a:pt x="0" y="0"/>
                </a:lnTo>
                <a:close/>
              </a:path>
            </a:pathLst>
          </a:custGeom>
          <a:blipFill>
            <a:blip r:embed="rId6">
              <a:extLst>
                <a:ext uri="{96DAC541-7B7A-43D3-8B79-37D633B846F1}">
                  <asvg:svgBlip xmlns:asvg="http://schemas.microsoft.com/office/drawing/2016/SVG/main" r:embed="rId7"/>
                </a:ext>
              </a:extLst>
            </a:blip>
            <a:stretch>
              <a:fillRect/>
            </a:stretch>
          </a:blipFill>
          <a:ln cap="sq">
            <a:noFill/>
            <a:prstDash val="solid"/>
            <a:miter/>
          </a:ln>
        </p:spPr>
        <p:txBody>
          <a:bodyPr/>
          <a:lstStyle/>
          <a:p>
            <a:endParaRPr lang="pt-BR"/>
          </a:p>
        </p:txBody>
      </p:sp>
      <p:sp>
        <p:nvSpPr>
          <p:cNvPr id="9" name="Freeform 9"/>
          <p:cNvSpPr/>
          <p:nvPr/>
        </p:nvSpPr>
        <p:spPr>
          <a:xfrm>
            <a:off x="11038543" y="2572668"/>
            <a:ext cx="5761535" cy="4399718"/>
          </a:xfrm>
          <a:custGeom>
            <a:avLst/>
            <a:gdLst/>
            <a:ahLst/>
            <a:cxnLst/>
            <a:rect l="l" t="t" r="r" b="b"/>
            <a:pathLst>
              <a:path w="5761535" h="4399718">
                <a:moveTo>
                  <a:pt x="0" y="0"/>
                </a:moveTo>
                <a:lnTo>
                  <a:pt x="5761535" y="0"/>
                </a:lnTo>
                <a:lnTo>
                  <a:pt x="5761535" y="4399718"/>
                </a:lnTo>
                <a:lnTo>
                  <a:pt x="0" y="439971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pt-BR"/>
          </a:p>
        </p:txBody>
      </p:sp>
      <p:sp>
        <p:nvSpPr>
          <p:cNvPr id="10" name="TextBox 10"/>
          <p:cNvSpPr txBox="1"/>
          <p:nvPr/>
        </p:nvSpPr>
        <p:spPr>
          <a:xfrm>
            <a:off x="2393216" y="3270885"/>
            <a:ext cx="3695596" cy="602219"/>
          </a:xfrm>
          <a:prstGeom prst="rect">
            <a:avLst/>
          </a:prstGeom>
        </p:spPr>
        <p:txBody>
          <a:bodyPr lIns="0" tIns="0" rIns="0" bIns="0" rtlCol="0" anchor="t">
            <a:spAutoFit/>
          </a:bodyPr>
          <a:lstStyle/>
          <a:p>
            <a:pPr marL="0" lvl="0" indent="0" algn="l">
              <a:lnSpc>
                <a:spcPts val="4949"/>
              </a:lnSpc>
              <a:spcBef>
                <a:spcPct val="0"/>
              </a:spcBef>
            </a:pPr>
            <a:r>
              <a:rPr lang="en-US" sz="3535" b="1">
                <a:solidFill>
                  <a:srgbClr val="F1F1F1"/>
                </a:solidFill>
                <a:latin typeface="Quicksand Bold"/>
                <a:ea typeface="Quicksand Bold"/>
                <a:cs typeface="Quicksand Bold"/>
                <a:sym typeface="Quicksand Bold"/>
              </a:rPr>
              <a:t>ADDRESS</a:t>
            </a:r>
          </a:p>
        </p:txBody>
      </p:sp>
      <p:sp>
        <p:nvSpPr>
          <p:cNvPr id="11" name="TextBox 11"/>
          <p:cNvSpPr txBox="1"/>
          <p:nvPr/>
        </p:nvSpPr>
        <p:spPr>
          <a:xfrm>
            <a:off x="2393216" y="5087268"/>
            <a:ext cx="4923194" cy="602219"/>
          </a:xfrm>
          <a:prstGeom prst="rect">
            <a:avLst/>
          </a:prstGeom>
        </p:spPr>
        <p:txBody>
          <a:bodyPr lIns="0" tIns="0" rIns="0" bIns="0" rtlCol="0" anchor="t">
            <a:spAutoFit/>
          </a:bodyPr>
          <a:lstStyle/>
          <a:p>
            <a:pPr marL="0" lvl="0" indent="0" algn="l">
              <a:lnSpc>
                <a:spcPts val="4949"/>
              </a:lnSpc>
              <a:spcBef>
                <a:spcPct val="0"/>
              </a:spcBef>
            </a:pPr>
            <a:r>
              <a:rPr lang="en-US" sz="3535" b="1" u="none" strike="noStrike">
                <a:solidFill>
                  <a:srgbClr val="F1F1F1"/>
                </a:solidFill>
                <a:latin typeface="Quicksand Bold"/>
                <a:ea typeface="Quicksand Bold"/>
                <a:cs typeface="Quicksand Bold"/>
                <a:sym typeface="Quicksand Bold"/>
              </a:rPr>
              <a:t>PHONE NUMBER</a:t>
            </a:r>
          </a:p>
        </p:txBody>
      </p:sp>
      <p:sp>
        <p:nvSpPr>
          <p:cNvPr id="12" name="TextBox 12"/>
          <p:cNvSpPr txBox="1"/>
          <p:nvPr/>
        </p:nvSpPr>
        <p:spPr>
          <a:xfrm>
            <a:off x="2383691" y="6905711"/>
            <a:ext cx="5293274" cy="602219"/>
          </a:xfrm>
          <a:prstGeom prst="rect">
            <a:avLst/>
          </a:prstGeom>
        </p:spPr>
        <p:txBody>
          <a:bodyPr lIns="0" tIns="0" rIns="0" bIns="0" rtlCol="0" anchor="t">
            <a:spAutoFit/>
          </a:bodyPr>
          <a:lstStyle/>
          <a:p>
            <a:pPr marL="0" lvl="0" indent="0" algn="l">
              <a:lnSpc>
                <a:spcPts val="4949"/>
              </a:lnSpc>
              <a:spcBef>
                <a:spcPct val="0"/>
              </a:spcBef>
            </a:pPr>
            <a:r>
              <a:rPr lang="en-US" sz="3535" b="1" u="none" strike="noStrike">
                <a:solidFill>
                  <a:srgbClr val="F1F1F1"/>
                </a:solidFill>
                <a:latin typeface="Quicksand Bold"/>
                <a:ea typeface="Quicksand Bold"/>
                <a:cs typeface="Quicksand Bold"/>
                <a:sym typeface="Quicksand Bold"/>
              </a:rPr>
              <a:t>EMAIL</a:t>
            </a:r>
          </a:p>
        </p:txBody>
      </p:sp>
      <p:sp>
        <p:nvSpPr>
          <p:cNvPr id="13" name="TextBox 13"/>
          <p:cNvSpPr txBox="1"/>
          <p:nvPr/>
        </p:nvSpPr>
        <p:spPr>
          <a:xfrm>
            <a:off x="1602046" y="3994869"/>
            <a:ext cx="8152915" cy="635199"/>
          </a:xfrm>
          <a:prstGeom prst="rect">
            <a:avLst/>
          </a:prstGeom>
        </p:spPr>
        <p:txBody>
          <a:bodyPr lIns="0" tIns="0" rIns="0" bIns="0" rtlCol="0" anchor="t">
            <a:spAutoFit/>
          </a:bodyPr>
          <a:lstStyle/>
          <a:p>
            <a:pPr marL="0" lvl="0" indent="0" algn="l">
              <a:lnSpc>
                <a:spcPts val="5252"/>
              </a:lnSpc>
              <a:spcBef>
                <a:spcPct val="0"/>
              </a:spcBef>
            </a:pPr>
            <a:r>
              <a:rPr lang="en-US" sz="3751">
                <a:solidFill>
                  <a:srgbClr val="F1F1F1"/>
                </a:solidFill>
                <a:latin typeface="Quicksand"/>
                <a:ea typeface="Quicksand"/>
                <a:cs typeface="Quicksand"/>
                <a:sym typeface="Quicksand"/>
              </a:rPr>
              <a:t>123 Anywhere Street, Any City</a:t>
            </a:r>
          </a:p>
        </p:txBody>
      </p:sp>
      <p:sp>
        <p:nvSpPr>
          <p:cNvPr id="14" name="TextBox 14"/>
          <p:cNvSpPr txBox="1"/>
          <p:nvPr/>
        </p:nvSpPr>
        <p:spPr>
          <a:xfrm>
            <a:off x="1602046" y="5813312"/>
            <a:ext cx="6223381" cy="635199"/>
          </a:xfrm>
          <a:prstGeom prst="rect">
            <a:avLst/>
          </a:prstGeom>
        </p:spPr>
        <p:txBody>
          <a:bodyPr lIns="0" tIns="0" rIns="0" bIns="0" rtlCol="0" anchor="t">
            <a:spAutoFit/>
          </a:bodyPr>
          <a:lstStyle/>
          <a:p>
            <a:pPr marL="0" lvl="0" indent="0" algn="l">
              <a:lnSpc>
                <a:spcPts val="5252"/>
              </a:lnSpc>
              <a:spcBef>
                <a:spcPct val="0"/>
              </a:spcBef>
            </a:pPr>
            <a:r>
              <a:rPr lang="en-US" sz="3751">
                <a:solidFill>
                  <a:srgbClr val="F1F1F1"/>
                </a:solidFill>
                <a:latin typeface="Quicksand"/>
                <a:ea typeface="Quicksand"/>
                <a:cs typeface="Quicksand"/>
                <a:sym typeface="Quicksand"/>
              </a:rPr>
              <a:t>+123-456-7890 (Chidi Eze)</a:t>
            </a:r>
          </a:p>
        </p:txBody>
      </p:sp>
      <p:sp>
        <p:nvSpPr>
          <p:cNvPr id="15" name="TextBox 15"/>
          <p:cNvSpPr txBox="1"/>
          <p:nvPr/>
        </p:nvSpPr>
        <p:spPr>
          <a:xfrm>
            <a:off x="1602046" y="7631755"/>
            <a:ext cx="6009745" cy="635199"/>
          </a:xfrm>
          <a:prstGeom prst="rect">
            <a:avLst/>
          </a:prstGeom>
        </p:spPr>
        <p:txBody>
          <a:bodyPr lIns="0" tIns="0" rIns="0" bIns="0" rtlCol="0" anchor="t">
            <a:spAutoFit/>
          </a:bodyPr>
          <a:lstStyle/>
          <a:p>
            <a:pPr marL="0" lvl="0" indent="0" algn="l">
              <a:lnSpc>
                <a:spcPts val="5252"/>
              </a:lnSpc>
              <a:spcBef>
                <a:spcPct val="0"/>
              </a:spcBef>
            </a:pPr>
            <a:r>
              <a:rPr lang="en-US" sz="3751">
                <a:solidFill>
                  <a:srgbClr val="F1F1F1"/>
                </a:solidFill>
                <a:latin typeface="Quicksand"/>
                <a:ea typeface="Quicksand"/>
                <a:cs typeface="Quicksand"/>
                <a:sym typeface="Quicksand"/>
              </a:rPr>
              <a:t>hello@reallygreatsite.com</a:t>
            </a:r>
          </a:p>
        </p:txBody>
      </p:sp>
      <p:sp>
        <p:nvSpPr>
          <p:cNvPr id="16" name="TextBox 16"/>
          <p:cNvSpPr txBox="1"/>
          <p:nvPr/>
        </p:nvSpPr>
        <p:spPr>
          <a:xfrm>
            <a:off x="1602046" y="1283376"/>
            <a:ext cx="6829320" cy="1301750"/>
          </a:xfrm>
          <a:prstGeom prst="rect">
            <a:avLst/>
          </a:prstGeom>
        </p:spPr>
        <p:txBody>
          <a:bodyPr lIns="0" tIns="0" rIns="0" bIns="0" rtlCol="0" anchor="t">
            <a:spAutoFit/>
          </a:bodyPr>
          <a:lstStyle/>
          <a:p>
            <a:pPr marL="0" lvl="0" indent="0" algn="l">
              <a:lnSpc>
                <a:spcPts val="8800"/>
              </a:lnSpc>
              <a:spcBef>
                <a:spcPct val="0"/>
              </a:spcBef>
            </a:pPr>
            <a:r>
              <a:rPr lang="en-US" sz="8000" b="1" spc="368">
                <a:solidFill>
                  <a:srgbClr val="FFFFFF"/>
                </a:solidFill>
                <a:latin typeface="Arial Bold"/>
                <a:ea typeface="Arial Bold"/>
                <a:cs typeface="Arial Bold"/>
                <a:sym typeface="Arial Bold"/>
              </a:rPr>
              <a:t>Contato</a:t>
            </a:r>
          </a:p>
        </p:txBody>
      </p:sp>
      <p:sp>
        <p:nvSpPr>
          <p:cNvPr id="17" name="TextBox 17"/>
          <p:cNvSpPr txBox="1"/>
          <p:nvPr/>
        </p:nvSpPr>
        <p:spPr>
          <a:xfrm>
            <a:off x="15975468" y="9214056"/>
            <a:ext cx="1283832" cy="362028"/>
          </a:xfrm>
          <a:prstGeom prst="rect">
            <a:avLst/>
          </a:prstGeom>
        </p:spPr>
        <p:txBody>
          <a:bodyPr lIns="0" tIns="0" rIns="0" bIns="0" rtlCol="0" anchor="t">
            <a:spAutoFit/>
          </a:bodyPr>
          <a:lstStyle/>
          <a:p>
            <a:pPr algn="r">
              <a:lnSpc>
                <a:spcPts val="2629"/>
              </a:lnSpc>
            </a:pPr>
            <a:r>
              <a:rPr lang="en-US" sz="2504" b="1" spc="160">
                <a:solidFill>
                  <a:srgbClr val="11203F"/>
                </a:solidFill>
                <a:latin typeface="Archivo Narrow Bold"/>
                <a:ea typeface="Archivo Narrow Bold"/>
                <a:cs typeface="Archivo Narrow Bold"/>
                <a:sym typeface="Archivo Narrow Bold"/>
              </a:rPr>
              <a:t>PAGE 09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544</Words>
  <Application>Microsoft Office PowerPoint</Application>
  <PresentationFormat>Personalizar</PresentationFormat>
  <Paragraphs>56</Paragraphs>
  <Slides>11</Slides>
  <Notes>0</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11</vt:i4>
      </vt:variant>
    </vt:vector>
  </HeadingPairs>
  <TitlesOfParts>
    <vt:vector size="20" baseType="lpstr">
      <vt:lpstr>Quicksand Bold</vt:lpstr>
      <vt:lpstr>Telegraf</vt:lpstr>
      <vt:lpstr>DM Sans Bold</vt:lpstr>
      <vt:lpstr>Arial</vt:lpstr>
      <vt:lpstr>Archivo Narrow Bold</vt:lpstr>
      <vt:lpstr>Calibri</vt:lpstr>
      <vt:lpstr>Quicksand</vt:lpstr>
      <vt:lpstr>Arial Bold</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SBC-EB 25</dc:title>
  <cp:lastModifiedBy>João Ricardo Serique Bernardo</cp:lastModifiedBy>
  <cp:revision>2</cp:revision>
  <dcterms:created xsi:type="dcterms:W3CDTF">2006-08-16T00:00:00Z</dcterms:created>
  <dcterms:modified xsi:type="dcterms:W3CDTF">2025-03-10T06:22:35Z</dcterms:modified>
  <dc:identifier>DAGhTUVSbeY</dc:identifier>
</cp:coreProperties>
</file>

<file path=docProps/thumbnail.jpeg>
</file>